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bin" ContentType="application/vnd.openxmlformats-officedocument.oleObject"/>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2" r:id="rId1"/>
    <p:sldMasterId id="2147484608" r:id="rId2"/>
    <p:sldMasterId id="2147484971" r:id="rId3"/>
    <p:sldMasterId id="2147485081" r:id="rId4"/>
    <p:sldMasterId id="2147485093" r:id="rId5"/>
    <p:sldMasterId id="2147485105" r:id="rId6"/>
    <p:sldMasterId id="2147485117" r:id="rId7"/>
  </p:sldMasterIdLst>
  <p:notesMasterIdLst>
    <p:notesMasterId r:id="rId35"/>
  </p:notesMasterIdLst>
  <p:handoutMasterIdLst>
    <p:handoutMasterId r:id="rId36"/>
  </p:handoutMasterIdLst>
  <p:sldIdLst>
    <p:sldId id="913" r:id="rId8"/>
    <p:sldId id="906" r:id="rId9"/>
    <p:sldId id="915" r:id="rId10"/>
    <p:sldId id="905" r:id="rId11"/>
    <p:sldId id="925" r:id="rId12"/>
    <p:sldId id="924" r:id="rId13"/>
    <p:sldId id="926" r:id="rId14"/>
    <p:sldId id="933" r:id="rId15"/>
    <p:sldId id="937" r:id="rId16"/>
    <p:sldId id="953" r:id="rId17"/>
    <p:sldId id="952" r:id="rId18"/>
    <p:sldId id="954" r:id="rId19"/>
    <p:sldId id="940" r:id="rId20"/>
    <p:sldId id="941" r:id="rId21"/>
    <p:sldId id="945" r:id="rId22"/>
    <p:sldId id="955" r:id="rId23"/>
    <p:sldId id="956" r:id="rId24"/>
    <p:sldId id="957" r:id="rId25"/>
    <p:sldId id="947" r:id="rId26"/>
    <p:sldId id="964" r:id="rId27"/>
    <p:sldId id="958" r:id="rId28"/>
    <p:sldId id="959" r:id="rId29"/>
    <p:sldId id="960" r:id="rId30"/>
    <p:sldId id="961" r:id="rId31"/>
    <p:sldId id="962" r:id="rId32"/>
    <p:sldId id="963" r:id="rId33"/>
    <p:sldId id="965" r:id="rId34"/>
  </p:sldIdLst>
  <p:sldSz cx="9144000" cy="6858000" type="screen4x3"/>
  <p:notesSz cx="6934200" cy="9220200"/>
  <p:defaultTextStyle>
    <a:defPPr>
      <a:defRPr lang="en-US"/>
    </a:defPPr>
    <a:lvl1pPr algn="ctr" rtl="0" fontAlgn="base">
      <a:lnSpc>
        <a:spcPct val="85000"/>
      </a:lnSpc>
      <a:spcBef>
        <a:spcPct val="0"/>
      </a:spcBef>
      <a:spcAft>
        <a:spcPct val="0"/>
      </a:spcAft>
      <a:defRPr sz="4800" b="1" kern="1200">
        <a:solidFill>
          <a:srgbClr val="CC9900"/>
        </a:solidFill>
        <a:latin typeface="Antique Olive" pitchFamily="34" charset="0"/>
        <a:ea typeface="+mn-ea"/>
        <a:cs typeface="+mn-cs"/>
      </a:defRPr>
    </a:lvl1pPr>
    <a:lvl2pPr marL="457200" algn="ctr" rtl="0" fontAlgn="base">
      <a:lnSpc>
        <a:spcPct val="85000"/>
      </a:lnSpc>
      <a:spcBef>
        <a:spcPct val="0"/>
      </a:spcBef>
      <a:spcAft>
        <a:spcPct val="0"/>
      </a:spcAft>
      <a:defRPr sz="4800" b="1" kern="1200">
        <a:solidFill>
          <a:srgbClr val="CC9900"/>
        </a:solidFill>
        <a:latin typeface="Antique Olive" pitchFamily="34" charset="0"/>
        <a:ea typeface="+mn-ea"/>
        <a:cs typeface="+mn-cs"/>
      </a:defRPr>
    </a:lvl2pPr>
    <a:lvl3pPr marL="914400" algn="ctr" rtl="0" fontAlgn="base">
      <a:lnSpc>
        <a:spcPct val="85000"/>
      </a:lnSpc>
      <a:spcBef>
        <a:spcPct val="0"/>
      </a:spcBef>
      <a:spcAft>
        <a:spcPct val="0"/>
      </a:spcAft>
      <a:defRPr sz="4800" b="1" kern="1200">
        <a:solidFill>
          <a:srgbClr val="CC9900"/>
        </a:solidFill>
        <a:latin typeface="Antique Olive" pitchFamily="34" charset="0"/>
        <a:ea typeface="+mn-ea"/>
        <a:cs typeface="+mn-cs"/>
      </a:defRPr>
    </a:lvl3pPr>
    <a:lvl4pPr marL="1371600" algn="ctr" rtl="0" fontAlgn="base">
      <a:lnSpc>
        <a:spcPct val="85000"/>
      </a:lnSpc>
      <a:spcBef>
        <a:spcPct val="0"/>
      </a:spcBef>
      <a:spcAft>
        <a:spcPct val="0"/>
      </a:spcAft>
      <a:defRPr sz="4800" b="1" kern="1200">
        <a:solidFill>
          <a:srgbClr val="CC9900"/>
        </a:solidFill>
        <a:latin typeface="Antique Olive" pitchFamily="34" charset="0"/>
        <a:ea typeface="+mn-ea"/>
        <a:cs typeface="+mn-cs"/>
      </a:defRPr>
    </a:lvl4pPr>
    <a:lvl5pPr marL="1828800" algn="ctr" rtl="0" fontAlgn="base">
      <a:lnSpc>
        <a:spcPct val="85000"/>
      </a:lnSpc>
      <a:spcBef>
        <a:spcPct val="0"/>
      </a:spcBef>
      <a:spcAft>
        <a:spcPct val="0"/>
      </a:spcAft>
      <a:defRPr sz="4800" b="1" kern="1200">
        <a:solidFill>
          <a:srgbClr val="CC9900"/>
        </a:solidFill>
        <a:latin typeface="Antique Olive" pitchFamily="34" charset="0"/>
        <a:ea typeface="+mn-ea"/>
        <a:cs typeface="+mn-cs"/>
      </a:defRPr>
    </a:lvl5pPr>
    <a:lvl6pPr marL="2286000" algn="l" defTabSz="914400" rtl="0" eaLnBrk="1" latinLnBrk="0" hangingPunct="1">
      <a:defRPr sz="4800" b="1" kern="1200">
        <a:solidFill>
          <a:srgbClr val="CC9900"/>
        </a:solidFill>
        <a:latin typeface="Antique Olive" pitchFamily="34" charset="0"/>
        <a:ea typeface="+mn-ea"/>
        <a:cs typeface="+mn-cs"/>
      </a:defRPr>
    </a:lvl6pPr>
    <a:lvl7pPr marL="2743200" algn="l" defTabSz="914400" rtl="0" eaLnBrk="1" latinLnBrk="0" hangingPunct="1">
      <a:defRPr sz="4800" b="1" kern="1200">
        <a:solidFill>
          <a:srgbClr val="CC9900"/>
        </a:solidFill>
        <a:latin typeface="Antique Olive" pitchFamily="34" charset="0"/>
        <a:ea typeface="+mn-ea"/>
        <a:cs typeface="+mn-cs"/>
      </a:defRPr>
    </a:lvl7pPr>
    <a:lvl8pPr marL="3200400" algn="l" defTabSz="914400" rtl="0" eaLnBrk="1" latinLnBrk="0" hangingPunct="1">
      <a:defRPr sz="4800" b="1" kern="1200">
        <a:solidFill>
          <a:srgbClr val="CC9900"/>
        </a:solidFill>
        <a:latin typeface="Antique Olive" pitchFamily="34" charset="0"/>
        <a:ea typeface="+mn-ea"/>
        <a:cs typeface="+mn-cs"/>
      </a:defRPr>
    </a:lvl8pPr>
    <a:lvl9pPr marL="3657600" algn="l" defTabSz="914400" rtl="0" eaLnBrk="1" latinLnBrk="0" hangingPunct="1">
      <a:defRPr sz="4800" b="1" kern="1200">
        <a:solidFill>
          <a:srgbClr val="CC9900"/>
        </a:solidFill>
        <a:latin typeface="Antique Olive"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BC8F00"/>
    <a:srgbClr val="3366FF"/>
    <a:srgbClr val="000000"/>
    <a:srgbClr val="FFFF00"/>
    <a:srgbClr val="1B81D5"/>
    <a:srgbClr val="003366"/>
    <a:srgbClr val="2DC334"/>
    <a:srgbClr val="FFFFFF"/>
    <a:srgbClr val="99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5" autoAdjust="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1963" cy="460375"/>
          </a:xfrm>
          <a:prstGeom prst="rect">
            <a:avLst/>
          </a:prstGeom>
          <a:noFill/>
          <a:ln w="9525">
            <a:noFill/>
            <a:miter lim="800000"/>
            <a:headEnd/>
            <a:tailEnd/>
          </a:ln>
          <a:effectLst/>
        </p:spPr>
        <p:txBody>
          <a:bodyPr vert="horz" wrap="square" lIns="92106" tIns="46057" rIns="92106" bIns="46057" numCol="1" anchor="t" anchorCtr="0" compatLnSpc="1">
            <a:prstTxWarp prst="textNoShape">
              <a:avLst/>
            </a:prstTxWarp>
          </a:bodyPr>
          <a:lstStyle>
            <a:lvl1pPr algn="l" defTabSz="920750">
              <a:lnSpc>
                <a:spcPct val="100000"/>
              </a:lnSpc>
              <a:defRPr sz="1200" b="0">
                <a:solidFill>
                  <a:srgbClr val="FFFFFF"/>
                </a:solidFill>
                <a:effectLst/>
                <a:latin typeface="ACaslon RegularSC" pitchFamily="18"/>
              </a:defRPr>
            </a:lvl1pPr>
          </a:lstStyle>
          <a:p>
            <a:pPr>
              <a:defRPr/>
            </a:pPr>
            <a:endParaRPr lang="en-US"/>
          </a:p>
        </p:txBody>
      </p:sp>
      <p:sp>
        <p:nvSpPr>
          <p:cNvPr id="3075" name="Rectangle 3"/>
          <p:cNvSpPr>
            <a:spLocks noGrp="1" noChangeArrowheads="1"/>
          </p:cNvSpPr>
          <p:nvPr>
            <p:ph type="dt" sz="quarter" idx="1"/>
          </p:nvPr>
        </p:nvSpPr>
        <p:spPr bwMode="auto">
          <a:xfrm>
            <a:off x="3932238" y="0"/>
            <a:ext cx="3001962" cy="460375"/>
          </a:xfrm>
          <a:prstGeom prst="rect">
            <a:avLst/>
          </a:prstGeom>
          <a:noFill/>
          <a:ln w="9525">
            <a:noFill/>
            <a:miter lim="800000"/>
            <a:headEnd/>
            <a:tailEnd/>
          </a:ln>
          <a:effectLst/>
        </p:spPr>
        <p:txBody>
          <a:bodyPr vert="horz" wrap="square" lIns="92106" tIns="46057" rIns="92106" bIns="46057" numCol="1" anchor="t" anchorCtr="0" compatLnSpc="1">
            <a:prstTxWarp prst="textNoShape">
              <a:avLst/>
            </a:prstTxWarp>
          </a:bodyPr>
          <a:lstStyle>
            <a:lvl1pPr algn="r" defTabSz="920750">
              <a:lnSpc>
                <a:spcPct val="100000"/>
              </a:lnSpc>
              <a:defRPr sz="1200" b="0">
                <a:solidFill>
                  <a:srgbClr val="FFFFFF"/>
                </a:solidFill>
                <a:effectLst/>
                <a:latin typeface="ACaslon RegularSC" pitchFamily="18"/>
              </a:defRPr>
            </a:lvl1pPr>
          </a:lstStyle>
          <a:p>
            <a:pPr>
              <a:defRPr/>
            </a:pPr>
            <a:endParaRPr lang="en-US"/>
          </a:p>
        </p:txBody>
      </p:sp>
      <p:sp>
        <p:nvSpPr>
          <p:cNvPr id="3076" name="Rectangle 4"/>
          <p:cNvSpPr>
            <a:spLocks noGrp="1" noChangeArrowheads="1"/>
          </p:cNvSpPr>
          <p:nvPr>
            <p:ph type="ftr" sz="quarter" idx="2"/>
          </p:nvPr>
        </p:nvSpPr>
        <p:spPr bwMode="auto">
          <a:xfrm>
            <a:off x="0" y="8759825"/>
            <a:ext cx="3001963" cy="460375"/>
          </a:xfrm>
          <a:prstGeom prst="rect">
            <a:avLst/>
          </a:prstGeom>
          <a:noFill/>
          <a:ln w="9525">
            <a:noFill/>
            <a:miter lim="800000"/>
            <a:headEnd/>
            <a:tailEnd/>
          </a:ln>
          <a:effectLst/>
        </p:spPr>
        <p:txBody>
          <a:bodyPr vert="horz" wrap="square" lIns="92106" tIns="46057" rIns="92106" bIns="46057" numCol="1" anchor="b" anchorCtr="0" compatLnSpc="1">
            <a:prstTxWarp prst="textNoShape">
              <a:avLst/>
            </a:prstTxWarp>
          </a:bodyPr>
          <a:lstStyle>
            <a:lvl1pPr algn="l" defTabSz="920750">
              <a:lnSpc>
                <a:spcPct val="100000"/>
              </a:lnSpc>
              <a:defRPr sz="1200" b="0">
                <a:solidFill>
                  <a:srgbClr val="FFFFFF"/>
                </a:solidFill>
                <a:effectLst/>
                <a:latin typeface="ACaslon RegularSC" pitchFamily="18"/>
              </a:defRPr>
            </a:lvl1pPr>
          </a:lstStyle>
          <a:p>
            <a:pPr>
              <a:defRPr/>
            </a:pPr>
            <a:endParaRPr lang="en-US"/>
          </a:p>
        </p:txBody>
      </p:sp>
      <p:sp>
        <p:nvSpPr>
          <p:cNvPr id="3077" name="Rectangle 5"/>
          <p:cNvSpPr>
            <a:spLocks noGrp="1" noChangeArrowheads="1"/>
          </p:cNvSpPr>
          <p:nvPr>
            <p:ph type="sldNum" sz="quarter" idx="3"/>
          </p:nvPr>
        </p:nvSpPr>
        <p:spPr bwMode="auto">
          <a:xfrm>
            <a:off x="3932238" y="8759825"/>
            <a:ext cx="3001962" cy="460375"/>
          </a:xfrm>
          <a:prstGeom prst="rect">
            <a:avLst/>
          </a:prstGeom>
          <a:noFill/>
          <a:ln w="9525">
            <a:noFill/>
            <a:miter lim="800000"/>
            <a:headEnd/>
            <a:tailEnd/>
          </a:ln>
          <a:effectLst/>
        </p:spPr>
        <p:txBody>
          <a:bodyPr vert="horz" wrap="square" lIns="92106" tIns="46057" rIns="92106" bIns="46057" numCol="1" anchor="b" anchorCtr="0" compatLnSpc="1">
            <a:prstTxWarp prst="textNoShape">
              <a:avLst/>
            </a:prstTxWarp>
          </a:bodyPr>
          <a:lstStyle>
            <a:lvl1pPr algn="r" defTabSz="920750">
              <a:lnSpc>
                <a:spcPct val="100000"/>
              </a:lnSpc>
              <a:defRPr sz="1200" b="0">
                <a:solidFill>
                  <a:srgbClr val="FFFFFF"/>
                </a:solidFill>
                <a:latin typeface="ACaslon RegularSC" pitchFamily="18" charset="0"/>
              </a:defRPr>
            </a:lvl1pPr>
          </a:lstStyle>
          <a:p>
            <a:fld id="{81A87A8C-23BF-45D7-9F76-08311FA727C8}" type="slidenum">
              <a:rPr lang="en-US" altLang="en-US"/>
              <a:pPr/>
              <a:t>‹#›</a:t>
            </a:fld>
            <a:endParaRPr lang="en-US" altLang="en-US"/>
          </a:p>
        </p:txBody>
      </p:sp>
    </p:spTree>
    <p:extLst>
      <p:ext uri="{BB962C8B-B14F-4D97-AF65-F5344CB8AC3E}">
        <p14:creationId xmlns:p14="http://schemas.microsoft.com/office/powerpoint/2010/main" xmlns="" val="2160340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0213" cy="457200"/>
          </a:xfrm>
          <a:prstGeom prst="rect">
            <a:avLst/>
          </a:prstGeom>
          <a:noFill/>
          <a:ln w="9525">
            <a:noFill/>
            <a:miter lim="800000"/>
            <a:headEnd/>
            <a:tailEnd/>
          </a:ln>
          <a:effectLst/>
        </p:spPr>
        <p:txBody>
          <a:bodyPr vert="horz" wrap="square" lIns="91238" tIns="45620" rIns="91238" bIns="45620" numCol="1" anchor="t" anchorCtr="0" compatLnSpc="1">
            <a:prstTxWarp prst="textNoShape">
              <a:avLst/>
            </a:prstTxWarp>
          </a:bodyPr>
          <a:lstStyle>
            <a:lvl1pPr algn="l">
              <a:lnSpc>
                <a:spcPct val="100000"/>
              </a:lnSpc>
              <a:defRPr sz="1200" b="0">
                <a:solidFill>
                  <a:srgbClr val="FFFFFF"/>
                </a:solidFill>
                <a:effectLst/>
                <a:latin typeface="CaslonOpnface BT" pitchFamily="82" charset="0"/>
              </a:defRPr>
            </a:lvl1pPr>
          </a:lstStyle>
          <a:p>
            <a:pPr>
              <a:defRPr/>
            </a:pPr>
            <a:endParaRPr lang="en-US"/>
          </a:p>
        </p:txBody>
      </p:sp>
      <p:sp>
        <p:nvSpPr>
          <p:cNvPr id="4099" name="Rectangle 3"/>
          <p:cNvSpPr>
            <a:spLocks noGrp="1" noChangeArrowheads="1"/>
          </p:cNvSpPr>
          <p:nvPr>
            <p:ph type="dt" idx="1"/>
          </p:nvPr>
        </p:nvSpPr>
        <p:spPr bwMode="auto">
          <a:xfrm>
            <a:off x="3962400" y="0"/>
            <a:ext cx="2970213" cy="457200"/>
          </a:xfrm>
          <a:prstGeom prst="rect">
            <a:avLst/>
          </a:prstGeom>
          <a:noFill/>
          <a:ln w="9525">
            <a:noFill/>
            <a:miter lim="800000"/>
            <a:headEnd/>
            <a:tailEnd/>
          </a:ln>
          <a:effectLst/>
        </p:spPr>
        <p:txBody>
          <a:bodyPr vert="horz" wrap="square" lIns="91238" tIns="45620" rIns="91238" bIns="45620" numCol="1" anchor="t" anchorCtr="0" compatLnSpc="1">
            <a:prstTxWarp prst="textNoShape">
              <a:avLst/>
            </a:prstTxWarp>
          </a:bodyPr>
          <a:lstStyle>
            <a:lvl1pPr algn="r">
              <a:lnSpc>
                <a:spcPct val="100000"/>
              </a:lnSpc>
              <a:defRPr sz="1200" b="0">
                <a:solidFill>
                  <a:srgbClr val="FFFFFF"/>
                </a:solidFill>
                <a:effectLst/>
                <a:latin typeface="CaslonOpnface BT" pitchFamily="82"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81100" y="685800"/>
            <a:ext cx="4570413" cy="342741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01" name="Rectangle 5"/>
          <p:cNvSpPr>
            <a:spLocks noGrp="1" noChangeArrowheads="1"/>
          </p:cNvSpPr>
          <p:nvPr>
            <p:ph type="body" sz="quarter" idx="3"/>
          </p:nvPr>
        </p:nvSpPr>
        <p:spPr bwMode="auto">
          <a:xfrm>
            <a:off x="912813" y="4340225"/>
            <a:ext cx="5106987" cy="4192588"/>
          </a:xfrm>
          <a:prstGeom prst="rect">
            <a:avLst/>
          </a:prstGeom>
          <a:noFill/>
          <a:ln w="9525">
            <a:noFill/>
            <a:miter lim="800000"/>
            <a:headEnd/>
            <a:tailEnd/>
          </a:ln>
          <a:effectLst/>
        </p:spPr>
        <p:txBody>
          <a:bodyPr vert="horz" wrap="square" lIns="91238" tIns="45620" rIns="91238" bIns="45620" numCol="1" anchor="t" anchorCtr="0" compatLnSpc="1">
            <a:prstTxWarp prst="textNoShape">
              <a:avLst/>
            </a:prstTxWarp>
          </a:bodyPr>
          <a:lstStyle/>
          <a:p>
            <a:pPr lvl="0"/>
            <a:r>
              <a:rPr lang="en-US" noProof="0" smtClean="0"/>
              <a:t>Click to edit Master text styles</a:t>
            </a:r>
          </a:p>
          <a:p>
            <a:pPr lvl="1"/>
            <a:r>
              <a:rPr lang="en-US" noProof="0" smtClean="0"/>
              <a:t> Second level</a:t>
            </a:r>
          </a:p>
          <a:p>
            <a:pPr lvl="2"/>
            <a:r>
              <a:rPr lang="en-US" noProof="0" smtClean="0"/>
              <a:t>  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61413"/>
            <a:ext cx="2970213" cy="457200"/>
          </a:xfrm>
          <a:prstGeom prst="rect">
            <a:avLst/>
          </a:prstGeom>
          <a:noFill/>
          <a:ln w="9525">
            <a:noFill/>
            <a:miter lim="800000"/>
            <a:headEnd/>
            <a:tailEnd/>
          </a:ln>
          <a:effectLst/>
        </p:spPr>
        <p:txBody>
          <a:bodyPr vert="horz" wrap="square" lIns="91238" tIns="45620" rIns="91238" bIns="45620" numCol="1" anchor="b" anchorCtr="0" compatLnSpc="1">
            <a:prstTxWarp prst="textNoShape">
              <a:avLst/>
            </a:prstTxWarp>
          </a:bodyPr>
          <a:lstStyle>
            <a:lvl1pPr algn="l">
              <a:lnSpc>
                <a:spcPct val="100000"/>
              </a:lnSpc>
              <a:defRPr sz="1200" b="0">
                <a:solidFill>
                  <a:srgbClr val="FFFFFF"/>
                </a:solidFill>
                <a:effectLst/>
                <a:latin typeface="CaslonOpnface BT" pitchFamily="82" charset="0"/>
              </a:defRPr>
            </a:lvl1pPr>
          </a:lstStyle>
          <a:p>
            <a:pPr>
              <a:defRPr/>
            </a:pPr>
            <a:endParaRPr lang="en-US"/>
          </a:p>
        </p:txBody>
      </p:sp>
      <p:sp>
        <p:nvSpPr>
          <p:cNvPr id="4103" name="Rectangle 7"/>
          <p:cNvSpPr>
            <a:spLocks noGrp="1" noChangeArrowheads="1"/>
          </p:cNvSpPr>
          <p:nvPr>
            <p:ph type="sldNum" sz="quarter" idx="5"/>
          </p:nvPr>
        </p:nvSpPr>
        <p:spPr bwMode="auto">
          <a:xfrm>
            <a:off x="3962400" y="8761413"/>
            <a:ext cx="2970213" cy="457200"/>
          </a:xfrm>
          <a:prstGeom prst="rect">
            <a:avLst/>
          </a:prstGeom>
          <a:noFill/>
          <a:ln w="9525">
            <a:noFill/>
            <a:miter lim="800000"/>
            <a:headEnd/>
            <a:tailEnd/>
          </a:ln>
          <a:effectLst/>
        </p:spPr>
        <p:txBody>
          <a:bodyPr vert="horz" wrap="square" lIns="91238" tIns="45620" rIns="91238" bIns="45620" numCol="1" anchor="b" anchorCtr="0" compatLnSpc="1">
            <a:prstTxWarp prst="textNoShape">
              <a:avLst/>
            </a:prstTxWarp>
          </a:bodyPr>
          <a:lstStyle>
            <a:lvl1pPr algn="r">
              <a:lnSpc>
                <a:spcPct val="100000"/>
              </a:lnSpc>
              <a:defRPr sz="1200" b="0">
                <a:solidFill>
                  <a:srgbClr val="FFFFFF"/>
                </a:solidFill>
                <a:latin typeface="CaslonOpnface BT"/>
              </a:defRPr>
            </a:lvl1pPr>
          </a:lstStyle>
          <a:p>
            <a:fld id="{3402B7FE-D218-429D-843A-85E2ABB9F885}" type="slidenum">
              <a:rPr lang="en-US" altLang="en-US"/>
              <a:pPr/>
              <a:t>‹#›</a:t>
            </a:fld>
            <a:endParaRPr lang="en-US" altLang="en-US"/>
          </a:p>
        </p:txBody>
      </p:sp>
    </p:spTree>
    <p:extLst>
      <p:ext uri="{BB962C8B-B14F-4D97-AF65-F5344CB8AC3E}">
        <p14:creationId xmlns:p14="http://schemas.microsoft.com/office/powerpoint/2010/main" xmlns="" val="2919137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har char="•"/>
      <a:defRPr sz="1400" kern="1200">
        <a:solidFill>
          <a:schemeClr val="tx1"/>
        </a:solidFill>
        <a:latin typeface="Times New Roman" pitchFamily="18" charset="0"/>
        <a:ea typeface="+mn-ea"/>
        <a:cs typeface="+mn-cs"/>
      </a:defRPr>
    </a:lvl1pPr>
    <a:lvl2pPr marL="342900" indent="114300" algn="l" rtl="0" eaLnBrk="0" fontAlgn="base" hangingPunct="0">
      <a:spcBef>
        <a:spcPct val="30000"/>
      </a:spcBef>
      <a:spcAft>
        <a:spcPct val="0"/>
      </a:spcAft>
      <a:buFont typeface="Wingdings" panose="05000000000000000000" pitchFamily="2" charset="2"/>
      <a:buChar char="Ø"/>
      <a:defRPr sz="1200" kern="1200">
        <a:solidFill>
          <a:schemeClr val="tx1"/>
        </a:solidFill>
        <a:latin typeface="Times New Roman" pitchFamily="18" charset="0"/>
        <a:ea typeface="+mn-ea"/>
        <a:cs typeface="+mn-cs"/>
      </a:defRPr>
    </a:lvl2pPr>
    <a:lvl3pPr marL="749300" indent="165100" algn="l" rtl="0" eaLnBrk="0" fontAlgn="base" hangingPunct="0">
      <a:spcBef>
        <a:spcPct val="30000"/>
      </a:spcBef>
      <a:spcAft>
        <a:spcPct val="0"/>
      </a:spcAft>
      <a:buFont typeface="Wingdings" panose="05000000000000000000" pitchFamily="2" charset="2"/>
      <a:buChar char="ü"/>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Shape 89"/>
          <p:cNvSpPr>
            <a:spLocks noGrp="1" noRot="1" noChangeAspect="1" noTextEdit="1"/>
          </p:cNvSpPr>
          <p:nvPr>
            <p:ph type="sldImg" idx="2"/>
          </p:nvPr>
        </p:nvSpPr>
        <p:spPr>
          <a:xfrm>
            <a:off x="1162050" y="692150"/>
            <a:ext cx="4610100" cy="3457575"/>
          </a:xfrm>
          <a:custGeom>
            <a:avLst/>
            <a:gdLst>
              <a:gd name="T0" fmla="*/ 0 w 120000"/>
              <a:gd name="T1" fmla="*/ 0 h 120000"/>
              <a:gd name="T2" fmla="*/ 4610100 w 120000"/>
              <a:gd name="T3" fmla="*/ 0 h 120000"/>
              <a:gd name="T4" fmla="*/ 4610100 w 120000"/>
              <a:gd name="T5" fmla="*/ 3457575 h 120000"/>
              <a:gd name="T6" fmla="*/ 0 w 120000"/>
              <a:gd name="T7" fmla="*/ 345757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cap="flat">
            <a:round/>
            <a:headEnd type="none" w="med" len="med"/>
            <a:tailEnd type="none" w="med" len="med"/>
          </a:ln>
        </p:spPr>
      </p:sp>
      <p:sp>
        <p:nvSpPr>
          <p:cNvPr id="63491" name="Shape 90"/>
          <p:cNvSpPr>
            <a:spLocks noGrp="1"/>
          </p:cNvSpPr>
          <p:nvPr>
            <p:ph type="body" idx="1"/>
          </p:nvPr>
        </p:nvSpPr>
        <p:spPr>
          <a:xfrm>
            <a:off x="693738" y="4379913"/>
            <a:ext cx="5546725" cy="41481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88" tIns="46132" rIns="92288" bIns="46132"/>
          <a:lstStyle/>
          <a:p>
            <a:pPr>
              <a:buClr>
                <a:srgbClr val="000000"/>
              </a:buClr>
              <a:buSzPct val="25000"/>
            </a:pPr>
            <a:endParaRPr lang="en-US" altLang="en-US" sz="1800" smtClean="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3492" name="Shape 91"/>
          <p:cNvSpPr>
            <a:spLocks noGrp="1"/>
          </p:cNvSpPr>
          <p:nvPr>
            <p:ph type="sldNum" sz="quarter" idx="5"/>
          </p:nvPr>
        </p:nvSpPr>
        <p:spPr>
          <a:xfrm>
            <a:off x="3927475" y="8758238"/>
            <a:ext cx="3005138" cy="4603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288" tIns="46132" rIns="92288" bIns="46132"/>
          <a:lstStyle>
            <a:lvl1pPr algn="l" eaLnBrk="0" hangingPunct="0">
              <a:spcBef>
                <a:spcPct val="30000"/>
              </a:spcBef>
              <a:buChar char="•"/>
              <a:defRPr sz="1400">
                <a:solidFill>
                  <a:schemeClr val="tx1"/>
                </a:solidFill>
                <a:latin typeface="Times New Roman" panose="02020603050405020304" pitchFamily="18" charset="0"/>
              </a:defRPr>
            </a:lvl1pPr>
            <a:lvl2pPr marL="742950" indent="-285750" algn="l" eaLnBrk="0" hangingPunct="0">
              <a:spcBef>
                <a:spcPct val="30000"/>
              </a:spcBef>
              <a:buFont typeface="Wingdings" panose="05000000000000000000" pitchFamily="2" charset="2"/>
              <a:buChar char="Ø"/>
              <a:defRPr sz="1200">
                <a:solidFill>
                  <a:schemeClr val="tx1"/>
                </a:solidFill>
                <a:latin typeface="Times New Roman" panose="02020603050405020304" pitchFamily="18" charset="0"/>
              </a:defRPr>
            </a:lvl2pPr>
            <a:lvl3pPr marL="1143000" indent="-228600" algn="l" eaLnBrk="0" hangingPunct="0">
              <a:spcBef>
                <a:spcPct val="30000"/>
              </a:spcBef>
              <a:buFont typeface="Wingdings" panose="05000000000000000000" pitchFamily="2" charset="2"/>
              <a:buChar char="ü"/>
              <a:defRPr sz="1200">
                <a:solidFill>
                  <a:schemeClr val="tx1"/>
                </a:solidFill>
                <a:latin typeface="Times New Roman" panose="02020603050405020304" pitchFamily="18" charset="0"/>
              </a:defRPr>
            </a:lvl3pPr>
            <a:lvl4pPr marL="1600200" indent="-228600" algn="l" eaLnBrk="0" hangingPunct="0">
              <a:spcBef>
                <a:spcPct val="30000"/>
              </a:spcBef>
              <a:defRPr sz="1200">
                <a:solidFill>
                  <a:schemeClr val="tx1"/>
                </a:solidFill>
                <a:latin typeface="Times New Roman" panose="02020603050405020304" pitchFamily="18" charset="0"/>
              </a:defRPr>
            </a:lvl4pPr>
            <a:lvl5pPr marL="2057400" indent="-228600" algn="l"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buClr>
                <a:srgbClr val="000000"/>
              </a:buClr>
              <a:buSzPct val="25000"/>
              <a:buFontTx/>
              <a:buNone/>
            </a:pPr>
            <a:r>
              <a:rPr lang="en-US" altLang="en-US" sz="1200">
                <a:solidFill>
                  <a:srgbClr val="FFFFFF"/>
                </a:solidFill>
                <a:latin typeface="CaslonOpnface BT"/>
              </a:rPr>
              <a:t> </a:t>
            </a:r>
          </a:p>
        </p:txBody>
      </p:sp>
    </p:spTree>
    <p:extLst>
      <p:ext uri="{BB962C8B-B14F-4D97-AF65-F5344CB8AC3E}">
        <p14:creationId xmlns:p14="http://schemas.microsoft.com/office/powerpoint/2010/main" xmlns="" val="220853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fontAlgn="base">
              <a:spcBef>
                <a:spcPct val="0"/>
              </a:spcBef>
              <a:spcAft>
                <a:spcPct val="0"/>
              </a:spcAft>
              <a:defRPr>
                <a:solidFill>
                  <a:schemeClr val="tx1"/>
                </a:solidFill>
                <a:latin typeface="Calibri" panose="020F0502020204030204" pitchFamily="34" charset="0"/>
              </a:defRPr>
            </a:lvl6pPr>
            <a:lvl7pPr marL="2970213" indent="-227013" fontAlgn="base">
              <a:spcBef>
                <a:spcPct val="0"/>
              </a:spcBef>
              <a:spcAft>
                <a:spcPct val="0"/>
              </a:spcAft>
              <a:defRPr>
                <a:solidFill>
                  <a:schemeClr val="tx1"/>
                </a:solidFill>
                <a:latin typeface="Calibri" panose="020F0502020204030204" pitchFamily="34" charset="0"/>
              </a:defRPr>
            </a:lvl7pPr>
            <a:lvl8pPr marL="3427413" indent="-227013" fontAlgn="base">
              <a:spcBef>
                <a:spcPct val="0"/>
              </a:spcBef>
              <a:spcAft>
                <a:spcPct val="0"/>
              </a:spcAft>
              <a:defRPr>
                <a:solidFill>
                  <a:schemeClr val="tx1"/>
                </a:solidFill>
                <a:latin typeface="Calibri" panose="020F0502020204030204" pitchFamily="34" charset="0"/>
              </a:defRPr>
            </a:lvl8pPr>
            <a:lvl9pPr marL="3884613" indent="-227013" fontAlgn="base">
              <a:spcBef>
                <a:spcPct val="0"/>
              </a:spcBef>
              <a:spcAft>
                <a:spcPct val="0"/>
              </a:spcAft>
              <a:defRPr>
                <a:solidFill>
                  <a:schemeClr val="tx1"/>
                </a:solidFill>
                <a:latin typeface="Calibri" panose="020F0502020204030204" pitchFamily="34" charset="0"/>
              </a:defRPr>
            </a:lvl9pPr>
          </a:lstStyle>
          <a:p>
            <a:fld id="{11AFB65F-E151-4FC8-8480-8C732193F648}" type="slidenum">
              <a:rPr lang="en-US" altLang="en-US">
                <a:solidFill>
                  <a:srgbClr val="000000"/>
                </a:solidFill>
              </a:rPr>
              <a:pPr/>
              <a:t>19</a:t>
            </a:fld>
            <a:endParaRPr lang="en-US" altLang="en-US">
              <a:solidFill>
                <a:srgbClr val="000000"/>
              </a:solidFill>
            </a:endParaRPr>
          </a:p>
        </p:txBody>
      </p:sp>
    </p:spTree>
    <p:extLst>
      <p:ext uri="{BB962C8B-B14F-4D97-AF65-F5344CB8AC3E}">
        <p14:creationId xmlns:p14="http://schemas.microsoft.com/office/powerpoint/2010/main" xmlns="" val="288267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tLang="en-US" sz="2000" smtClean="0"/>
              <a:t>One big change with the new prototype is that it will no longer be generated from our local forecast database but, from a National forecast database. </a:t>
            </a:r>
          </a:p>
        </p:txBody>
      </p:sp>
      <p:sp>
        <p:nvSpPr>
          <p:cNvPr id="4" name="Slide Number Placeholder 3"/>
          <p:cNvSpPr>
            <a:spLocks noGrp="1"/>
          </p:cNvSpPr>
          <p:nvPr>
            <p:ph type="sldNum" sz="quarter" idx="5"/>
          </p:nvPr>
        </p:nvSpPr>
        <p:spPr>
          <a:xfrm>
            <a:off x="3927775" y="8757590"/>
            <a:ext cx="3004819" cy="461009"/>
          </a:xfrm>
        </p:spPr>
        <p:txBody>
          <a:bodyPr/>
          <a:lstStyle/>
          <a:p>
            <a:pPr algn="l">
              <a:defRPr/>
            </a:pPr>
            <a:endParaRPr lang="en-US">
              <a:latin typeface="CaslonOpnface BT" pitchFamily="82" charset="0"/>
            </a:endParaRPr>
          </a:p>
          <a:p>
            <a:pPr lvl="1">
              <a:defRPr/>
            </a:pPr>
            <a:endParaRPr lang="en-US"/>
          </a:p>
          <a:p>
            <a:pPr lvl="2">
              <a:defRPr/>
            </a:pPr>
            <a:endParaRPr lang="en-US"/>
          </a:p>
          <a:p>
            <a:pPr lvl="3">
              <a:defRPr/>
            </a:pPr>
            <a:endParaRPr lang="en-US"/>
          </a:p>
          <a:p>
            <a:pPr lvl="4">
              <a:defRPr/>
            </a:pPr>
            <a:endParaRPr lang="en-US"/>
          </a:p>
          <a:p>
            <a:pPr lvl="5">
              <a:defRPr/>
            </a:pPr>
            <a:endParaRPr lang="en-US"/>
          </a:p>
          <a:p>
            <a:pPr lvl="6">
              <a:defRPr/>
            </a:pPr>
            <a:endParaRPr lang="en-US"/>
          </a:p>
          <a:p>
            <a:pPr lvl="7">
              <a:defRPr/>
            </a:pPr>
            <a:endParaRPr lang="en-US"/>
          </a:p>
          <a:p>
            <a:pPr lvl="8">
              <a:defRPr/>
            </a:pPr>
            <a:endParaRPr lang="en-US"/>
          </a:p>
        </p:txBody>
      </p:sp>
    </p:spTree>
    <p:extLst>
      <p:ext uri="{BB962C8B-B14F-4D97-AF65-F5344CB8AC3E}">
        <p14:creationId xmlns:p14="http://schemas.microsoft.com/office/powerpoint/2010/main" xmlns="" val="301299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center image is the “most likely” snowfall. This is the official NWS Blacksburg forecast. This is what users should expect to receive from a forecasted winter storm. We recommend sharing this information on to the public if you field questions asking “how much snowfall will we get”. Clicking the Range or Point link will convert the image to either a selected point snow amount or a broader snowfall range.</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F1DDB92-5B65-4785-8B04-B6F53904D31C}" type="slidenum">
              <a:rPr lang="en-US" altLang="en-US">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xmlns="" val="243581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center image is the “most likely” snowfall. This is the official NWS Blacksburg forecast. This is what users should expect to receive from a forecasted winter storm. We recommend sharing this information on to the public if you field questions asking “how much snowfall will we get”. Clicking the Range or Point link will convert the image to either a selected point snow amount or a broader snowfall range.</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F1DDB92-5B65-4785-8B04-B6F53904D31C}" type="slidenum">
              <a:rPr lang="en-US" altLang="en-US">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xmlns="" val="788395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center image is the “most likely” snowfall. This is the official NWS Blacksburg forecast. This is what users should expect to receive from a forecasted winter storm. We recommend sharing this information on to the public if you field questions asking “how much snowfall will we get”. Clicking the Range or Point link will convert the image to either a selected point snow amount or a broader snowfall range.</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F1DDB92-5B65-4785-8B04-B6F53904D31C}" type="slidenum">
              <a:rPr lang="en-US" altLang="en-US">
                <a:solidFill>
                  <a:prstClr val="black"/>
                </a:solidFill>
              </a:rPr>
              <a:pPr/>
              <a:t>11</a:t>
            </a:fld>
            <a:endParaRPr lang="en-US" altLang="en-US">
              <a:solidFill>
                <a:prstClr val="black"/>
              </a:solidFill>
            </a:endParaRPr>
          </a:p>
        </p:txBody>
      </p:sp>
    </p:spTree>
    <p:extLst>
      <p:ext uri="{BB962C8B-B14F-4D97-AF65-F5344CB8AC3E}">
        <p14:creationId xmlns:p14="http://schemas.microsoft.com/office/powerpoint/2010/main" xmlns="" val="4110543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center image is the “most likely” snowfall. This is the official NWS Blacksburg forecast. This is what users should expect to receive from a forecasted winter storm. We recommend sharing this information on to the public if you field questions asking “how much snowfall will we get”. Clicking the Range or Point link will convert the image to either a selected point snow amount or a broader snowfall range.</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F1DDB92-5B65-4785-8B04-B6F53904D31C}" type="slidenum">
              <a:rPr lang="en-US" altLang="en-US">
                <a:solidFill>
                  <a:prstClr val="black"/>
                </a:solidFill>
              </a:rPr>
              <a:pPr/>
              <a:t>12</a:t>
            </a:fld>
            <a:endParaRPr lang="en-US" altLang="en-US">
              <a:solidFill>
                <a:prstClr val="black"/>
              </a:solidFill>
            </a:endParaRPr>
          </a:p>
        </p:txBody>
      </p:sp>
    </p:spTree>
    <p:extLst>
      <p:ext uri="{BB962C8B-B14F-4D97-AF65-F5344CB8AC3E}">
        <p14:creationId xmlns:p14="http://schemas.microsoft.com/office/powerpoint/2010/main" xmlns="" val="2765758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Another new product is snowfall exceedance probabilities. Put simply, this provides what the chance is of meeting or exceeding certain threshold snowfall amounts for various locations. First is a graphical format, which is a map of probability that shows the percent chance that snowfall amounts will be equal to or greater than particular values. Users can hover over the small thumbnailed images along the top row to change the graphic in the center for different thresholds. This information can be of value to those who need to make decisions based on the likelihood of meeting or exceeding threshold snowfall amounts (for example, what are the chances I see 4 inches or more of snow?”).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A5D1E25-9F6E-4429-B688-F17F6B9E2E9B}" type="slidenum">
              <a:rPr lang="en-US" altLang="en-US">
                <a:solidFill>
                  <a:prstClr val="black"/>
                </a:solidFill>
              </a:rPr>
              <a:pPr/>
              <a:t>13</a:t>
            </a:fld>
            <a:endParaRPr lang="en-US" altLang="en-US">
              <a:solidFill>
                <a:prstClr val="black"/>
              </a:solidFill>
            </a:endParaRPr>
          </a:p>
        </p:txBody>
      </p:sp>
    </p:spTree>
    <p:extLst>
      <p:ext uri="{BB962C8B-B14F-4D97-AF65-F5344CB8AC3E}">
        <p14:creationId xmlns:p14="http://schemas.microsoft.com/office/powerpoint/2010/main" xmlns="" val="603208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same information is also available in a tabular format. A list of selected cities is provided as a default. However, by using the County pulldown, users will have access to this table for a wider range of cities and towns in a particular county. This can be useful for various county officials or schools. Provided in the leftmost column is the same “at least”, “potential for” and the official NWS forecast. Pressing the “Switch to Range” button will allow you to see snowfall ranges if that is preferred over point-based snow amounts.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59DF1DF-33AC-45AA-ABF0-87AE09A5B086}" type="slidenum">
              <a:rPr lang="en-US" altLang="en-US">
                <a:solidFill>
                  <a:prstClr val="black"/>
                </a:solidFill>
              </a:rPr>
              <a:pPr/>
              <a:t>14</a:t>
            </a:fld>
            <a:endParaRPr lang="en-US" altLang="en-US">
              <a:solidFill>
                <a:prstClr val="black"/>
              </a:solidFill>
            </a:endParaRPr>
          </a:p>
        </p:txBody>
      </p:sp>
    </p:spTree>
    <p:extLst>
      <p:ext uri="{BB962C8B-B14F-4D97-AF65-F5344CB8AC3E}">
        <p14:creationId xmlns:p14="http://schemas.microsoft.com/office/powerpoint/2010/main" xmlns="" val="92477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1363" indent="-284163">
              <a:defRPr>
                <a:solidFill>
                  <a:schemeClr val="tx1"/>
                </a:solidFill>
                <a:latin typeface="Calibri" panose="020F0502020204030204" pitchFamily="34" charset="0"/>
              </a:defRPr>
            </a:lvl2pPr>
            <a:lvl3pPr marL="1141413" indent="-227013">
              <a:defRPr>
                <a:solidFill>
                  <a:schemeClr val="tx1"/>
                </a:solidFill>
                <a:latin typeface="Calibri" panose="020F0502020204030204" pitchFamily="34" charset="0"/>
              </a:defRPr>
            </a:lvl3pPr>
            <a:lvl4pPr marL="1598613" indent="-227013">
              <a:defRPr>
                <a:solidFill>
                  <a:schemeClr val="tx1"/>
                </a:solidFill>
                <a:latin typeface="Calibri" panose="020F0502020204030204" pitchFamily="34" charset="0"/>
              </a:defRPr>
            </a:lvl4pPr>
            <a:lvl5pPr marL="2055813" indent="-227013">
              <a:defRPr>
                <a:solidFill>
                  <a:schemeClr val="tx1"/>
                </a:solidFill>
                <a:latin typeface="Calibri" panose="020F0502020204030204" pitchFamily="34" charset="0"/>
              </a:defRPr>
            </a:lvl5pPr>
            <a:lvl6pPr marL="2513013" indent="-227013" fontAlgn="base">
              <a:spcBef>
                <a:spcPct val="0"/>
              </a:spcBef>
              <a:spcAft>
                <a:spcPct val="0"/>
              </a:spcAft>
              <a:defRPr>
                <a:solidFill>
                  <a:schemeClr val="tx1"/>
                </a:solidFill>
                <a:latin typeface="Calibri" panose="020F0502020204030204" pitchFamily="34" charset="0"/>
              </a:defRPr>
            </a:lvl6pPr>
            <a:lvl7pPr marL="2970213" indent="-227013" fontAlgn="base">
              <a:spcBef>
                <a:spcPct val="0"/>
              </a:spcBef>
              <a:spcAft>
                <a:spcPct val="0"/>
              </a:spcAft>
              <a:defRPr>
                <a:solidFill>
                  <a:schemeClr val="tx1"/>
                </a:solidFill>
                <a:latin typeface="Calibri" panose="020F0502020204030204" pitchFamily="34" charset="0"/>
              </a:defRPr>
            </a:lvl7pPr>
            <a:lvl8pPr marL="3427413" indent="-227013" fontAlgn="base">
              <a:spcBef>
                <a:spcPct val="0"/>
              </a:spcBef>
              <a:spcAft>
                <a:spcPct val="0"/>
              </a:spcAft>
              <a:defRPr>
                <a:solidFill>
                  <a:schemeClr val="tx1"/>
                </a:solidFill>
                <a:latin typeface="Calibri" panose="020F0502020204030204" pitchFamily="34" charset="0"/>
              </a:defRPr>
            </a:lvl8pPr>
            <a:lvl9pPr marL="3884613" indent="-227013" fontAlgn="base">
              <a:spcBef>
                <a:spcPct val="0"/>
              </a:spcBef>
              <a:spcAft>
                <a:spcPct val="0"/>
              </a:spcAft>
              <a:defRPr>
                <a:solidFill>
                  <a:schemeClr val="tx1"/>
                </a:solidFill>
                <a:latin typeface="Calibri" panose="020F0502020204030204" pitchFamily="34" charset="0"/>
              </a:defRPr>
            </a:lvl9pPr>
          </a:lstStyle>
          <a:p>
            <a:fld id="{97BD43D5-C869-4AA3-8824-FF31A232842D}" type="slidenum">
              <a:rPr lang="en-US" altLang="en-US">
                <a:solidFill>
                  <a:srgbClr val="000000"/>
                </a:solidFill>
              </a:rPr>
              <a:pPr/>
              <a:t>15</a:t>
            </a:fld>
            <a:endParaRPr lang="en-US" altLang="en-US">
              <a:solidFill>
                <a:srgbClr val="000000"/>
              </a:solidFill>
            </a:endParaRPr>
          </a:p>
        </p:txBody>
      </p:sp>
    </p:spTree>
    <p:extLst>
      <p:ext uri="{BB962C8B-B14F-4D97-AF65-F5344CB8AC3E}">
        <p14:creationId xmlns:p14="http://schemas.microsoft.com/office/powerpoint/2010/main" xmlns="" val="3482045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5.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5.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5.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5.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5.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5.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5.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5.xml"/><Relationship Id="rId1" Type="http://schemas.openxmlformats.org/officeDocument/2006/relationships/vmlDrawing" Target="../drawings/vmlDrawing10.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6.xml"/><Relationship Id="rId1" Type="http://schemas.openxmlformats.org/officeDocument/2006/relationships/vmlDrawing" Target="../drawings/vmlDrawing12.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6.xml"/><Relationship Id="rId1" Type="http://schemas.openxmlformats.org/officeDocument/2006/relationships/vmlDrawing" Target="../drawings/vmlDrawing13.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6.xml"/><Relationship Id="rId1" Type="http://schemas.openxmlformats.org/officeDocument/2006/relationships/vmlDrawing" Target="../drawings/vmlDrawing14.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6.xml"/><Relationship Id="rId1" Type="http://schemas.openxmlformats.org/officeDocument/2006/relationships/vmlDrawing" Target="../drawings/vmlDrawing15.vml"/><Relationship Id="rId6" Type="http://schemas.openxmlformats.org/officeDocument/2006/relationships/oleObject" Target="../embeddings/oleObject41.bin"/><Relationship Id="rId5" Type="http://schemas.openxmlformats.org/officeDocument/2006/relationships/oleObject" Target="../embeddings/oleObject40.bin"/><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6.xml"/><Relationship Id="rId1" Type="http://schemas.openxmlformats.org/officeDocument/2006/relationships/vmlDrawing" Target="../drawings/vmlDrawing16.vml"/><Relationship Id="rId6" Type="http://schemas.openxmlformats.org/officeDocument/2006/relationships/oleObject" Target="../embeddings/oleObject44.bin"/><Relationship Id="rId5" Type="http://schemas.openxmlformats.org/officeDocument/2006/relationships/oleObject" Target="../embeddings/oleObject43.bin"/><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6.xml"/><Relationship Id="rId1" Type="http://schemas.openxmlformats.org/officeDocument/2006/relationships/vmlDrawing" Target="../drawings/vmlDrawing17.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6.xml"/><Relationship Id="rId1" Type="http://schemas.openxmlformats.org/officeDocument/2006/relationships/vmlDrawing" Target="../drawings/vmlDrawing18.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6.xml"/><Relationship Id="rId1" Type="http://schemas.openxmlformats.org/officeDocument/2006/relationships/vmlDrawing" Target="../drawings/vmlDrawing19.vml"/><Relationship Id="rId6" Type="http://schemas.openxmlformats.org/officeDocument/2006/relationships/oleObject" Target="../embeddings/oleObject53.bin"/><Relationship Id="rId5" Type="http://schemas.openxmlformats.org/officeDocument/2006/relationships/oleObject" Target="../embeddings/oleObject52.bin"/><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6.xml"/><Relationship Id="rId1" Type="http://schemas.openxmlformats.org/officeDocument/2006/relationships/vmlDrawing" Target="../drawings/vmlDrawing20.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7.xml"/><Relationship Id="rId1" Type="http://schemas.openxmlformats.org/officeDocument/2006/relationships/vmlDrawing" Target="../drawings/vmlDrawing22.vml"/><Relationship Id="rId6" Type="http://schemas.openxmlformats.org/officeDocument/2006/relationships/oleObject" Target="../embeddings/oleObject60.bin"/><Relationship Id="rId5" Type="http://schemas.openxmlformats.org/officeDocument/2006/relationships/oleObject" Target="../embeddings/oleObject59.bin"/><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7.xml"/><Relationship Id="rId1" Type="http://schemas.openxmlformats.org/officeDocument/2006/relationships/vmlDrawing" Target="../drawings/vmlDrawing23.vml"/><Relationship Id="rId6" Type="http://schemas.openxmlformats.org/officeDocument/2006/relationships/oleObject" Target="../embeddings/oleObject63.bin"/><Relationship Id="rId5" Type="http://schemas.openxmlformats.org/officeDocument/2006/relationships/oleObject" Target="../embeddings/oleObject62.bin"/><Relationship Id="rId4" Type="http://schemas.openxmlformats.org/officeDocument/2006/relationships/image" Target="../media/image3.png"/></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7.xml"/><Relationship Id="rId1" Type="http://schemas.openxmlformats.org/officeDocument/2006/relationships/vmlDrawing" Target="../drawings/vmlDrawing24.vml"/><Relationship Id="rId6" Type="http://schemas.openxmlformats.org/officeDocument/2006/relationships/oleObject" Target="../embeddings/oleObject66.bin"/><Relationship Id="rId5" Type="http://schemas.openxmlformats.org/officeDocument/2006/relationships/oleObject" Target="../embeddings/oleObject65.bin"/><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7.xml"/><Relationship Id="rId1" Type="http://schemas.openxmlformats.org/officeDocument/2006/relationships/vmlDrawing" Target="../drawings/vmlDrawing25.vml"/><Relationship Id="rId6" Type="http://schemas.openxmlformats.org/officeDocument/2006/relationships/oleObject" Target="../embeddings/oleObject69.bin"/><Relationship Id="rId5" Type="http://schemas.openxmlformats.org/officeDocument/2006/relationships/oleObject" Target="../embeddings/oleObject68.bin"/><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7.xml"/><Relationship Id="rId1" Type="http://schemas.openxmlformats.org/officeDocument/2006/relationships/vmlDrawing" Target="../drawings/vmlDrawing26.vml"/><Relationship Id="rId6" Type="http://schemas.openxmlformats.org/officeDocument/2006/relationships/oleObject" Target="../embeddings/oleObject72.bin"/><Relationship Id="rId5" Type="http://schemas.openxmlformats.org/officeDocument/2006/relationships/oleObject" Target="../embeddings/oleObject71.bin"/><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7.xml"/><Relationship Id="rId1" Type="http://schemas.openxmlformats.org/officeDocument/2006/relationships/vmlDrawing" Target="../drawings/vmlDrawing27.vml"/><Relationship Id="rId6" Type="http://schemas.openxmlformats.org/officeDocument/2006/relationships/oleObject" Target="../embeddings/oleObject75.bin"/><Relationship Id="rId5" Type="http://schemas.openxmlformats.org/officeDocument/2006/relationships/oleObject" Target="../embeddings/oleObject74.bin"/><Relationship Id="rId4"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7.xml"/><Relationship Id="rId1" Type="http://schemas.openxmlformats.org/officeDocument/2006/relationships/vmlDrawing" Target="../drawings/vmlDrawing28.vml"/><Relationship Id="rId6" Type="http://schemas.openxmlformats.org/officeDocument/2006/relationships/oleObject" Target="../embeddings/oleObject78.bin"/><Relationship Id="rId5" Type="http://schemas.openxmlformats.org/officeDocument/2006/relationships/oleObject" Target="../embeddings/oleObject77.bin"/><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7.xml"/><Relationship Id="rId1" Type="http://schemas.openxmlformats.org/officeDocument/2006/relationships/vmlDrawing" Target="../drawings/vmlDrawing29.vml"/><Relationship Id="rId6" Type="http://schemas.openxmlformats.org/officeDocument/2006/relationships/oleObject" Target="../embeddings/oleObject81.bin"/><Relationship Id="rId5" Type="http://schemas.openxmlformats.org/officeDocument/2006/relationships/oleObject" Target="../embeddings/oleObject80.bin"/><Relationship Id="rId4"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7.xml"/><Relationship Id="rId1" Type="http://schemas.openxmlformats.org/officeDocument/2006/relationships/vmlDrawing" Target="../drawings/vmlDrawing30.vml"/><Relationship Id="rId6" Type="http://schemas.openxmlformats.org/officeDocument/2006/relationships/oleObject" Target="../embeddings/oleObject84.bin"/><Relationship Id="rId5" Type="http://schemas.openxmlformats.org/officeDocument/2006/relationships/oleObject" Target="../embeddings/oleObject83.bin"/><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pic>
        <p:nvPicPr>
          <p:cNvPr id="4" name="Shape 18"/>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hape 19"/>
          <p:cNvSpPr txBox="1">
            <a:spLocks noChangeArrowheads="1"/>
          </p:cNvSpPr>
          <p:nvPr/>
        </p:nvSpPr>
        <p:spPr bwMode="auto">
          <a:xfrm>
            <a:off x="5943600" y="6288088"/>
            <a:ext cx="3200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Baltimore MD/Washington DC</a:t>
            </a:r>
          </a:p>
        </p:txBody>
      </p:sp>
      <p:grpSp>
        <p:nvGrpSpPr>
          <p:cNvPr id="6" name="Shape 20"/>
          <p:cNvGrpSpPr>
            <a:grpSpLocks/>
          </p:cNvGrpSpPr>
          <p:nvPr/>
        </p:nvGrpSpPr>
        <p:grpSpPr bwMode="auto">
          <a:xfrm>
            <a:off x="46038" y="6354763"/>
            <a:ext cx="457200" cy="457200"/>
            <a:chOff x="1056" y="335"/>
            <a:chExt cx="3318" cy="3312"/>
          </a:xfrm>
        </p:grpSpPr>
        <p:sp>
          <p:nvSpPr>
            <p:cNvPr id="7" name="Shape 21"/>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8" name="Shape 22"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 name="Shape 23"/>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hape 24"/>
          <p:cNvSpPr txBox="1">
            <a:spLocks noChangeArrowheads="1"/>
          </p:cNvSpPr>
          <p:nvPr/>
        </p:nvSpPr>
        <p:spPr bwMode="auto">
          <a:xfrm>
            <a:off x="5943600" y="6288088"/>
            <a:ext cx="3200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p:txBody>
      </p:sp>
      <p:grpSp>
        <p:nvGrpSpPr>
          <p:cNvPr id="11" name="Shape 25"/>
          <p:cNvGrpSpPr>
            <a:grpSpLocks/>
          </p:cNvGrpSpPr>
          <p:nvPr/>
        </p:nvGrpSpPr>
        <p:grpSpPr bwMode="auto">
          <a:xfrm>
            <a:off x="46038" y="6354763"/>
            <a:ext cx="457200" cy="457200"/>
            <a:chOff x="1056" y="335"/>
            <a:chExt cx="3318" cy="3312"/>
          </a:xfrm>
        </p:grpSpPr>
        <p:sp>
          <p:nvSpPr>
            <p:cNvPr id="12" name="Shape 26"/>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3" name="Shape 27"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4" name="Shape 28"/>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Shape 29"/>
          <p:cNvSpPr txBox="1">
            <a:spLocks noGrp="1"/>
          </p:cNvSpPr>
          <p:nvPr>
            <p:ph type="ctrTitle"/>
          </p:nvPr>
        </p:nvSpPr>
        <p:spPr>
          <a:xfrm>
            <a:off x="685800" y="2130425"/>
            <a:ext cx="7772400" cy="1470024"/>
          </a:xfrm>
          <a:prstGeom prst="rect">
            <a:avLst/>
          </a:prstGeom>
          <a:noFill/>
          <a:ln>
            <a:noFill/>
          </a:ln>
          <a:effectLst>
            <a:outerShdw blurRad="50799" dist="38100" dir="2700000" algn="tl" rotWithShape="0">
              <a:srgbClr val="000000">
                <a:alpha val="40000"/>
              </a:srgbClr>
            </a:outerShdw>
          </a:effectLst>
        </p:spPr>
        <p:txBody>
          <a:bodyPr/>
          <a:lstStyle>
            <a:lvl1pPr marL="0" marR="0" lvl="0" indent="0" algn="ctr" rtl="0">
              <a:spcBef>
                <a:spcPts val="0"/>
              </a:spcBef>
              <a:spcAft>
                <a:spcPts val="0"/>
              </a:spcAft>
              <a:buNone/>
              <a:defRPr sz="48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800" b="1"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800" b="1"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800" b="1"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800" b="1"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a:lstStyle>
            <a:lvl1pPr marL="0" marR="0" lvl="0" indent="0" algn="ctr" rtl="0">
              <a:spcBef>
                <a:spcPts val="640"/>
              </a:spcBef>
              <a:spcAft>
                <a:spcPts val="0"/>
              </a:spcAft>
              <a:buClr>
                <a:schemeClr val="lt1"/>
              </a:buClr>
              <a:buFont typeface="Calibri"/>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spcAft>
                <a:spcPts val="0"/>
              </a:spcAft>
              <a:buClr>
                <a:schemeClr val="lt1"/>
              </a:buClr>
              <a:buFont typeface="Calibri"/>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5" name="Shape 31"/>
          <p:cNvSpPr txBox="1">
            <a:spLocks noGrp="1"/>
          </p:cNvSpPr>
          <p:nvPr>
            <p:ph type="dt" idx="10"/>
          </p:nvPr>
        </p:nvSpPr>
        <p:spPr bwMode="auto">
          <a:xfrm>
            <a:off x="457200" y="6245225"/>
            <a:ext cx="2133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
        <p:nvSpPr>
          <p:cNvPr id="16" name="Shape 32"/>
          <p:cNvSpPr txBox="1">
            <a:spLocks noGrp="1"/>
          </p:cNvSpPr>
          <p:nvPr>
            <p:ph type="ftr" idx="11"/>
          </p:nvPr>
        </p:nvSpPr>
        <p:spPr bwMode="auto">
          <a:xfrm>
            <a:off x="3124200" y="6245225"/>
            <a:ext cx="2895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Tree>
    <p:extLst>
      <p:ext uri="{BB962C8B-B14F-4D97-AF65-F5344CB8AC3E}">
        <p14:creationId xmlns:p14="http://schemas.microsoft.com/office/powerpoint/2010/main" xmlns="" val="15466089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8"/>
        <p:cNvGrpSpPr/>
        <p:nvPr/>
      </p:nvGrpSpPr>
      <p:grpSpPr>
        <a:xfrm>
          <a:off x="0" y="0"/>
          <a:ext cx="0" cy="0"/>
          <a:chOff x="0" y="0"/>
          <a:chExt cx="0" cy="0"/>
        </a:xfrm>
      </p:grpSpPr>
      <p:pic>
        <p:nvPicPr>
          <p:cNvPr id="4" name="Shape 159"/>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hape 160"/>
          <p:cNvSpPr txBox="1">
            <a:spLocks noChangeArrowheads="1"/>
          </p:cNvSpPr>
          <p:nvPr/>
        </p:nvSpPr>
        <p:spPr bwMode="auto">
          <a:xfrm>
            <a:off x="5943600" y="6288088"/>
            <a:ext cx="3200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Baltimore MD/Washington DC</a:t>
            </a:r>
          </a:p>
        </p:txBody>
      </p:sp>
      <p:grpSp>
        <p:nvGrpSpPr>
          <p:cNvPr id="6" name="Shape 161"/>
          <p:cNvGrpSpPr>
            <a:grpSpLocks/>
          </p:cNvGrpSpPr>
          <p:nvPr/>
        </p:nvGrpSpPr>
        <p:grpSpPr bwMode="auto">
          <a:xfrm>
            <a:off x="46038" y="6354763"/>
            <a:ext cx="457200" cy="457200"/>
            <a:chOff x="1056" y="335"/>
            <a:chExt cx="3318" cy="3312"/>
          </a:xfrm>
        </p:grpSpPr>
        <p:sp>
          <p:nvSpPr>
            <p:cNvPr id="7" name="Shape 162"/>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8" name="Shape 163"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 name="Shape 164"/>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hape 165"/>
          <p:cNvSpPr txBox="1">
            <a:spLocks noChangeArrowheads="1"/>
          </p:cNvSpPr>
          <p:nvPr/>
        </p:nvSpPr>
        <p:spPr bwMode="auto">
          <a:xfrm>
            <a:off x="5943600" y="6288088"/>
            <a:ext cx="3200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p:txBody>
      </p:sp>
      <p:grpSp>
        <p:nvGrpSpPr>
          <p:cNvPr id="11" name="Shape 166"/>
          <p:cNvGrpSpPr>
            <a:grpSpLocks/>
          </p:cNvGrpSpPr>
          <p:nvPr/>
        </p:nvGrpSpPr>
        <p:grpSpPr bwMode="auto">
          <a:xfrm>
            <a:off x="46038" y="6354763"/>
            <a:ext cx="457200" cy="457200"/>
            <a:chOff x="1056" y="335"/>
            <a:chExt cx="3318" cy="3312"/>
          </a:xfrm>
        </p:grpSpPr>
        <p:sp>
          <p:nvSpPr>
            <p:cNvPr id="12" name="Shape 167"/>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3" name="Shape 168"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4" name="Shape 169"/>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hape 170"/>
          <p:cNvSpPr txBox="1">
            <a:spLocks noChangeArrowheads="1"/>
          </p:cNvSpPr>
          <p:nvPr/>
        </p:nvSpPr>
        <p:spPr bwMode="auto">
          <a:xfrm>
            <a:off x="5943600" y="6288088"/>
            <a:ext cx="3200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p:txBody>
      </p:sp>
      <p:grpSp>
        <p:nvGrpSpPr>
          <p:cNvPr id="16" name="Shape 171"/>
          <p:cNvGrpSpPr>
            <a:grpSpLocks/>
          </p:cNvGrpSpPr>
          <p:nvPr/>
        </p:nvGrpSpPr>
        <p:grpSpPr bwMode="auto">
          <a:xfrm>
            <a:off x="46038" y="6354763"/>
            <a:ext cx="457200" cy="457200"/>
            <a:chOff x="1056" y="335"/>
            <a:chExt cx="3318" cy="3312"/>
          </a:xfrm>
        </p:grpSpPr>
        <p:sp>
          <p:nvSpPr>
            <p:cNvPr id="17" name="Shape 172"/>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8" name="Shape 173"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4" name="Shape 174"/>
          <p:cNvSpPr txBox="1">
            <a:spLocks noGrp="1"/>
          </p:cNvSpPr>
          <p:nvPr>
            <p:ph type="title"/>
          </p:nvPr>
        </p:nvSpPr>
        <p:spPr>
          <a:xfrm>
            <a:off x="457200" y="0"/>
            <a:ext cx="8229600" cy="1143000"/>
          </a:xfrm>
          <a:prstGeom prst="rect">
            <a:avLst/>
          </a:prstGeom>
          <a:noFill/>
          <a:ln>
            <a:noFill/>
          </a:ln>
          <a:effectLst>
            <a:outerShdw blurRad="50799" dist="38100" dir="2700000" algn="tl" rotWithShape="0">
              <a:srgbClr val="000000">
                <a:alpha val="40000"/>
              </a:srgbClr>
            </a:outerShdw>
          </a:effectLst>
        </p:spPr>
        <p:txBody>
          <a:bodyPr/>
          <a:lstStyle>
            <a:lvl1pPr marL="0" marR="0" lvl="0" indent="0" algn="ctr" rtl="0">
              <a:spcBef>
                <a:spcPts val="0"/>
              </a:spcBef>
              <a:spcAft>
                <a:spcPts val="0"/>
              </a:spcAft>
              <a:buNone/>
              <a:defRPr sz="48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800" b="1"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800" b="1"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800" b="1"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800" b="1"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75" name="Shape 175"/>
          <p:cNvSpPr txBox="1">
            <a:spLocks noGrp="1"/>
          </p:cNvSpPr>
          <p:nvPr>
            <p:ph type="body" idx="1"/>
          </p:nvPr>
        </p:nvSpPr>
        <p:spPr>
          <a:xfrm rot="5400000">
            <a:off x="2309018" y="-586581"/>
            <a:ext cx="4525961" cy="8229600"/>
          </a:xfrm>
          <a:prstGeom prst="rect">
            <a:avLst/>
          </a:prstGeom>
          <a:noFill/>
          <a:ln>
            <a:noFill/>
          </a:ln>
        </p:spPr>
        <p:txBody>
          <a:bodyPr/>
          <a:lstStyle>
            <a:lvl1pPr marL="342900" marR="0" lvl="0" indent="-139700" algn="l" rtl="0">
              <a:spcBef>
                <a:spcPts val="640"/>
              </a:spcBef>
              <a:spcAft>
                <a:spcPts val="0"/>
              </a:spcAft>
              <a:buClr>
                <a:schemeClr val="lt1"/>
              </a:buClr>
              <a:buSzPct val="100000"/>
              <a:buFont typeface="Calibri"/>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spcAft>
                <a:spcPts val="0"/>
              </a:spcAft>
              <a:buClr>
                <a:schemeClr val="lt1"/>
              </a:buClr>
              <a:buSzPct val="100000"/>
              <a:buFont typeface="Calibri"/>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 name="Shape 176"/>
          <p:cNvSpPr txBox="1">
            <a:spLocks noGrp="1"/>
          </p:cNvSpPr>
          <p:nvPr>
            <p:ph type="dt" idx="10"/>
          </p:nvPr>
        </p:nvSpPr>
        <p:spPr bwMode="auto">
          <a:xfrm>
            <a:off x="457200" y="6245225"/>
            <a:ext cx="2133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
        <p:nvSpPr>
          <p:cNvPr id="20" name="Shape 177"/>
          <p:cNvSpPr txBox="1">
            <a:spLocks noGrp="1"/>
          </p:cNvSpPr>
          <p:nvPr>
            <p:ph type="ftr" idx="11"/>
          </p:nvPr>
        </p:nvSpPr>
        <p:spPr bwMode="auto">
          <a:xfrm>
            <a:off x="3124200" y="6245225"/>
            <a:ext cx="2895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Tree>
    <p:extLst>
      <p:ext uri="{BB962C8B-B14F-4D97-AF65-F5344CB8AC3E}">
        <p14:creationId xmlns:p14="http://schemas.microsoft.com/office/powerpoint/2010/main" xmlns="" val="187630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78"/>
        <p:cNvGrpSpPr/>
        <p:nvPr/>
      </p:nvGrpSpPr>
      <p:grpSpPr>
        <a:xfrm>
          <a:off x="0" y="0"/>
          <a:ext cx="0" cy="0"/>
          <a:chOff x="0" y="0"/>
          <a:chExt cx="0" cy="0"/>
        </a:xfrm>
      </p:grpSpPr>
      <p:pic>
        <p:nvPicPr>
          <p:cNvPr id="4" name="Shape 179"/>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hape 180"/>
          <p:cNvSpPr txBox="1">
            <a:spLocks noChangeArrowheads="1"/>
          </p:cNvSpPr>
          <p:nvPr/>
        </p:nvSpPr>
        <p:spPr bwMode="auto">
          <a:xfrm>
            <a:off x="5943600" y="6288088"/>
            <a:ext cx="3200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Baltimore MD/Washington DC</a:t>
            </a:r>
          </a:p>
        </p:txBody>
      </p:sp>
      <p:grpSp>
        <p:nvGrpSpPr>
          <p:cNvPr id="6" name="Shape 181"/>
          <p:cNvGrpSpPr>
            <a:grpSpLocks/>
          </p:cNvGrpSpPr>
          <p:nvPr/>
        </p:nvGrpSpPr>
        <p:grpSpPr bwMode="auto">
          <a:xfrm>
            <a:off x="46038" y="6354763"/>
            <a:ext cx="457200" cy="457200"/>
            <a:chOff x="1056" y="335"/>
            <a:chExt cx="3318" cy="3312"/>
          </a:xfrm>
        </p:grpSpPr>
        <p:sp>
          <p:nvSpPr>
            <p:cNvPr id="7" name="Shape 182"/>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8" name="Shape 183"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 name="Shape 184"/>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hape 185"/>
          <p:cNvSpPr txBox="1">
            <a:spLocks noChangeArrowheads="1"/>
          </p:cNvSpPr>
          <p:nvPr/>
        </p:nvSpPr>
        <p:spPr bwMode="auto">
          <a:xfrm>
            <a:off x="5943600" y="6288088"/>
            <a:ext cx="3200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p:txBody>
      </p:sp>
      <p:grpSp>
        <p:nvGrpSpPr>
          <p:cNvPr id="11" name="Shape 186"/>
          <p:cNvGrpSpPr>
            <a:grpSpLocks/>
          </p:cNvGrpSpPr>
          <p:nvPr/>
        </p:nvGrpSpPr>
        <p:grpSpPr bwMode="auto">
          <a:xfrm>
            <a:off x="46038" y="6354763"/>
            <a:ext cx="457200" cy="457200"/>
            <a:chOff x="1056" y="335"/>
            <a:chExt cx="3318" cy="3312"/>
          </a:xfrm>
        </p:grpSpPr>
        <p:sp>
          <p:nvSpPr>
            <p:cNvPr id="12" name="Shape 187"/>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3" name="Shape 188"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4" name="Shape 189"/>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hape 190"/>
          <p:cNvSpPr txBox="1">
            <a:spLocks noChangeArrowheads="1"/>
          </p:cNvSpPr>
          <p:nvPr/>
        </p:nvSpPr>
        <p:spPr bwMode="auto">
          <a:xfrm>
            <a:off x="5943600" y="6288088"/>
            <a:ext cx="3200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p:txBody>
      </p:sp>
      <p:grpSp>
        <p:nvGrpSpPr>
          <p:cNvPr id="16" name="Shape 191"/>
          <p:cNvGrpSpPr>
            <a:grpSpLocks/>
          </p:cNvGrpSpPr>
          <p:nvPr/>
        </p:nvGrpSpPr>
        <p:grpSpPr bwMode="auto">
          <a:xfrm>
            <a:off x="46038" y="6354763"/>
            <a:ext cx="457200" cy="457200"/>
            <a:chOff x="1056" y="335"/>
            <a:chExt cx="3318" cy="3312"/>
          </a:xfrm>
        </p:grpSpPr>
        <p:sp>
          <p:nvSpPr>
            <p:cNvPr id="17" name="Shape 192"/>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8" name="Shape 193"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94" name="Shape 194"/>
          <p:cNvSpPr txBox="1">
            <a:spLocks noGrp="1"/>
          </p:cNvSpPr>
          <p:nvPr>
            <p:ph type="title"/>
          </p:nvPr>
        </p:nvSpPr>
        <p:spPr>
          <a:xfrm rot="5400000">
            <a:off x="4732337" y="2171700"/>
            <a:ext cx="5851525" cy="2057400"/>
          </a:xfrm>
          <a:prstGeom prst="rect">
            <a:avLst/>
          </a:prstGeom>
          <a:noFill/>
          <a:ln>
            <a:noFill/>
          </a:ln>
          <a:effectLst>
            <a:outerShdw blurRad="50799" dist="38100" dir="2700000" algn="tl" rotWithShape="0">
              <a:srgbClr val="000000">
                <a:alpha val="40000"/>
              </a:srgbClr>
            </a:outerShdw>
          </a:effectLst>
        </p:spPr>
        <p:txBody>
          <a:bodyPr/>
          <a:lstStyle>
            <a:lvl1pPr marL="0" marR="0" lvl="0" indent="0" algn="ctr" rtl="0">
              <a:spcBef>
                <a:spcPts val="0"/>
              </a:spcBef>
              <a:spcAft>
                <a:spcPts val="0"/>
              </a:spcAft>
              <a:buNone/>
              <a:defRPr sz="48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800" b="1"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800" b="1"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800" b="1"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800" b="1"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95" name="Shape 195"/>
          <p:cNvSpPr txBox="1">
            <a:spLocks noGrp="1"/>
          </p:cNvSpPr>
          <p:nvPr>
            <p:ph type="body" idx="1"/>
          </p:nvPr>
        </p:nvSpPr>
        <p:spPr>
          <a:xfrm rot="5400000">
            <a:off x="541337" y="190500"/>
            <a:ext cx="5851525" cy="6019799"/>
          </a:xfrm>
          <a:prstGeom prst="rect">
            <a:avLst/>
          </a:prstGeom>
          <a:noFill/>
          <a:ln>
            <a:noFill/>
          </a:ln>
        </p:spPr>
        <p:txBody>
          <a:bodyPr/>
          <a:lstStyle>
            <a:lvl1pPr marL="342900" marR="0" lvl="0" indent="-139700" algn="l" rtl="0">
              <a:spcBef>
                <a:spcPts val="640"/>
              </a:spcBef>
              <a:spcAft>
                <a:spcPts val="0"/>
              </a:spcAft>
              <a:buClr>
                <a:schemeClr val="lt1"/>
              </a:buClr>
              <a:buSzPct val="100000"/>
              <a:buFont typeface="Calibri"/>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spcAft>
                <a:spcPts val="0"/>
              </a:spcAft>
              <a:buClr>
                <a:schemeClr val="lt1"/>
              </a:buClr>
              <a:buSzPct val="100000"/>
              <a:buFont typeface="Calibri"/>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 name="Shape 196"/>
          <p:cNvSpPr txBox="1">
            <a:spLocks noGrp="1"/>
          </p:cNvSpPr>
          <p:nvPr>
            <p:ph type="dt" idx="10"/>
          </p:nvPr>
        </p:nvSpPr>
        <p:spPr bwMode="auto">
          <a:xfrm>
            <a:off x="457200" y="6245225"/>
            <a:ext cx="2133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
        <p:nvSpPr>
          <p:cNvPr id="20" name="Shape 197"/>
          <p:cNvSpPr txBox="1">
            <a:spLocks noGrp="1"/>
          </p:cNvSpPr>
          <p:nvPr>
            <p:ph type="ftr" idx="11"/>
          </p:nvPr>
        </p:nvSpPr>
        <p:spPr bwMode="auto">
          <a:xfrm>
            <a:off x="3124200" y="6245225"/>
            <a:ext cx="2895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Tree>
    <p:extLst>
      <p:ext uri="{BB962C8B-B14F-4D97-AF65-F5344CB8AC3E}">
        <p14:creationId xmlns:p14="http://schemas.microsoft.com/office/powerpoint/2010/main" xmlns="" val="3248200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04"/>
        <p:cNvGrpSpPr/>
        <p:nvPr/>
      </p:nvGrpSpPr>
      <p:grpSpPr>
        <a:xfrm>
          <a:off x="0" y="0"/>
          <a:ext cx="0" cy="0"/>
          <a:chOff x="0" y="0"/>
          <a:chExt cx="0" cy="0"/>
        </a:xfrm>
      </p:grpSpPr>
      <p:sp>
        <p:nvSpPr>
          <p:cNvPr id="2" name="Shape 107"/>
          <p:cNvSpPr txBox="1">
            <a:spLocks noGrp="1"/>
          </p:cNvSpPr>
          <p:nvPr>
            <p:ph type="dt" idx="10"/>
          </p:nvPr>
        </p:nvSpPr>
        <p:spPr>
          <a:xfrm>
            <a:off x="228600" y="6492875"/>
            <a:ext cx="2133600" cy="365125"/>
          </a:xfrm>
          <a:prstGeom prst="rect">
            <a:avLst/>
          </a:prstGeom>
        </p:spPr>
        <p:txBody>
          <a:bodyPr lIns="91425" tIns="91425" rIns="91425" bIns="91425" anchor="ctr" anchorCtr="0"/>
          <a:lstStyle>
            <a:lvl1pPr marL="0" marR="0" lvl="0" indent="0" algn="l" rtl="0">
              <a:spcBef>
                <a:spcPts val="0"/>
              </a:spcBef>
              <a:spcAft>
                <a:spcPts val="0"/>
              </a:spcAft>
              <a:defRPr>
                <a:solidFill>
                  <a:srgbClr val="FFFFFF"/>
                </a:solidFill>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pPr>
              <a:defRPr/>
            </a:pPr>
            <a:endParaRPr/>
          </a:p>
        </p:txBody>
      </p:sp>
    </p:spTree>
    <p:extLst>
      <p:ext uri="{BB962C8B-B14F-4D97-AF65-F5344CB8AC3E}">
        <p14:creationId xmlns:p14="http://schemas.microsoft.com/office/powerpoint/2010/main" xmlns="" val="2599270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fld id="{B6A002B1-C22E-4697-8782-0C49BBD79B7D}" type="datetimeFigureOut">
              <a:rPr lang="en-US" altLang="en-US"/>
              <a:pPr>
                <a:defRPr/>
              </a:pPr>
              <a:t>3/23/2017</a:t>
            </a:fld>
            <a:endParaRPr lang="en-US" altLang="en-US"/>
          </a:p>
        </p:txBody>
      </p:sp>
      <p:sp>
        <p:nvSpPr>
          <p:cNvPr id="5" name="Footer Placeholder 4"/>
          <p:cNvSpPr>
            <a:spLocks noGrp="1"/>
          </p:cNvSpPr>
          <p:nvPr>
            <p:ph type="ftr" sz="quarter" idx="1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endParaRPr lang="en-US" altLang="en-US"/>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85000"/>
              </a:lnSpc>
              <a:defRPr b="1">
                <a:latin typeface="Arial" panose="020B0604020202020204" pitchFamily="34" charset="0"/>
              </a:defRPr>
            </a:lvl1pPr>
          </a:lstStyle>
          <a:p>
            <a:fld id="{16D70241-8532-4B2B-BF91-7C38DF2341BD}" type="slidenum">
              <a:rPr lang="en-US" altLang="en-US"/>
              <a:pPr/>
              <a:t>‹#›</a:t>
            </a:fld>
            <a:endParaRPr lang="en-US" altLang="en-US"/>
          </a:p>
        </p:txBody>
      </p:sp>
    </p:spTree>
    <p:extLst>
      <p:ext uri="{BB962C8B-B14F-4D97-AF65-F5344CB8AC3E}">
        <p14:creationId xmlns:p14="http://schemas.microsoft.com/office/powerpoint/2010/main" xmlns="" val="2971664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fld id="{44500204-F66C-4F76-9B4A-321C7EC26DE8}" type="datetimeFigureOut">
              <a:rPr lang="en-US" altLang="en-US"/>
              <a:pPr>
                <a:defRPr/>
              </a:pPr>
              <a:t>3/23/2017</a:t>
            </a:fld>
            <a:endParaRPr lang="en-US" altLang="en-US"/>
          </a:p>
        </p:txBody>
      </p:sp>
      <p:sp>
        <p:nvSpPr>
          <p:cNvPr id="5" name="Footer Placeholder 4"/>
          <p:cNvSpPr>
            <a:spLocks noGrp="1"/>
          </p:cNvSpPr>
          <p:nvPr>
            <p:ph type="ftr" sz="quarter" idx="1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endParaRPr lang="en-US" altLang="en-US"/>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85000"/>
              </a:lnSpc>
              <a:defRPr b="1">
                <a:latin typeface="Arial" panose="020B0604020202020204" pitchFamily="34" charset="0"/>
              </a:defRPr>
            </a:lvl1pPr>
          </a:lstStyle>
          <a:p>
            <a:fld id="{45620A51-C059-4523-A7AF-EE31182C837C}" type="slidenum">
              <a:rPr lang="en-US" altLang="en-US"/>
              <a:pPr/>
              <a:t>‹#›</a:t>
            </a:fld>
            <a:endParaRPr lang="en-US" altLang="en-US"/>
          </a:p>
        </p:txBody>
      </p:sp>
    </p:spTree>
    <p:extLst>
      <p:ext uri="{BB962C8B-B14F-4D97-AF65-F5344CB8AC3E}">
        <p14:creationId xmlns:p14="http://schemas.microsoft.com/office/powerpoint/2010/main" xmlns="" val="4088179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fld id="{2C15EB10-EE79-47EC-8B3A-42BA95E23CF6}" type="datetimeFigureOut">
              <a:rPr lang="en-US" altLang="en-US"/>
              <a:pPr>
                <a:defRPr/>
              </a:pPr>
              <a:t>3/23/2017</a:t>
            </a:fld>
            <a:endParaRPr lang="en-US" altLang="en-US"/>
          </a:p>
        </p:txBody>
      </p:sp>
      <p:sp>
        <p:nvSpPr>
          <p:cNvPr id="5" name="Footer Placeholder 4"/>
          <p:cNvSpPr>
            <a:spLocks noGrp="1"/>
          </p:cNvSpPr>
          <p:nvPr>
            <p:ph type="ftr" sz="quarter" idx="1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endParaRPr lang="en-US" altLang="en-US"/>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85000"/>
              </a:lnSpc>
              <a:defRPr b="1">
                <a:latin typeface="Arial" panose="020B0604020202020204" pitchFamily="34" charset="0"/>
              </a:defRPr>
            </a:lvl1pPr>
          </a:lstStyle>
          <a:p>
            <a:fld id="{E2D24E74-D364-45BF-B10A-E65C973E2C2C}" type="slidenum">
              <a:rPr lang="en-US" altLang="en-US"/>
              <a:pPr/>
              <a:t>‹#›</a:t>
            </a:fld>
            <a:endParaRPr lang="en-US" altLang="en-US"/>
          </a:p>
        </p:txBody>
      </p:sp>
    </p:spTree>
    <p:extLst>
      <p:ext uri="{BB962C8B-B14F-4D97-AF65-F5344CB8AC3E}">
        <p14:creationId xmlns:p14="http://schemas.microsoft.com/office/powerpoint/2010/main" xmlns="" val="2330161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fld id="{90946DFA-07F5-42C0-BD7E-565B1E51B733}" type="datetimeFigureOut">
              <a:rPr lang="en-US" altLang="en-US"/>
              <a:pPr>
                <a:defRPr/>
              </a:pPr>
              <a:t>3/23/2017</a:t>
            </a:fld>
            <a:endParaRPr lang="en-US" altLang="en-US"/>
          </a:p>
        </p:txBody>
      </p:sp>
      <p:sp>
        <p:nvSpPr>
          <p:cNvPr id="6" name="Footer Placeholder 5"/>
          <p:cNvSpPr>
            <a:spLocks noGrp="1"/>
          </p:cNvSpPr>
          <p:nvPr>
            <p:ph type="ftr" sz="quarter" idx="1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endParaRPr lang="en-US" altLang="en-US"/>
          </a:p>
        </p:txBody>
      </p:sp>
      <p:sp>
        <p:nvSpPr>
          <p:cNvPr id="7" name="Slide Number Placeholder 6"/>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85000"/>
              </a:lnSpc>
              <a:defRPr b="1">
                <a:latin typeface="Arial" panose="020B0604020202020204" pitchFamily="34" charset="0"/>
              </a:defRPr>
            </a:lvl1pPr>
          </a:lstStyle>
          <a:p>
            <a:fld id="{1F93F794-3016-4C2D-8C5B-17B305F6FB31}" type="slidenum">
              <a:rPr lang="en-US" altLang="en-US"/>
              <a:pPr/>
              <a:t>‹#›</a:t>
            </a:fld>
            <a:endParaRPr lang="en-US" altLang="en-US"/>
          </a:p>
        </p:txBody>
      </p:sp>
    </p:spTree>
    <p:extLst>
      <p:ext uri="{BB962C8B-B14F-4D97-AF65-F5344CB8AC3E}">
        <p14:creationId xmlns:p14="http://schemas.microsoft.com/office/powerpoint/2010/main" xmlns="" val="2535468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fld id="{2FAFEE29-5833-4B7E-92C0-741A1DBA1D42}" type="datetimeFigureOut">
              <a:rPr lang="en-US" altLang="en-US"/>
              <a:pPr>
                <a:defRPr/>
              </a:pPr>
              <a:t>3/23/2017</a:t>
            </a:fld>
            <a:endParaRPr lang="en-US" altLang="en-US"/>
          </a:p>
        </p:txBody>
      </p:sp>
      <p:sp>
        <p:nvSpPr>
          <p:cNvPr id="8" name="Footer Placeholder 7"/>
          <p:cNvSpPr>
            <a:spLocks noGrp="1"/>
          </p:cNvSpPr>
          <p:nvPr>
            <p:ph type="ftr" sz="quarter" idx="1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endParaRPr lang="en-US" altLang="en-US"/>
          </a:p>
        </p:txBody>
      </p:sp>
      <p:sp>
        <p:nvSpPr>
          <p:cNvPr id="9" name="Slide Number Placeholder 8"/>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85000"/>
              </a:lnSpc>
              <a:defRPr b="1">
                <a:latin typeface="Arial" panose="020B0604020202020204" pitchFamily="34" charset="0"/>
              </a:defRPr>
            </a:lvl1pPr>
          </a:lstStyle>
          <a:p>
            <a:fld id="{80D75E90-6BA9-404D-8DDA-4AD904CFCCD2}" type="slidenum">
              <a:rPr lang="en-US" altLang="en-US"/>
              <a:pPr/>
              <a:t>‹#›</a:t>
            </a:fld>
            <a:endParaRPr lang="en-US" altLang="en-US"/>
          </a:p>
        </p:txBody>
      </p:sp>
    </p:spTree>
    <p:extLst>
      <p:ext uri="{BB962C8B-B14F-4D97-AF65-F5344CB8AC3E}">
        <p14:creationId xmlns:p14="http://schemas.microsoft.com/office/powerpoint/2010/main" xmlns="" val="1338549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fld id="{8136FBC3-8EFE-4AA5-B890-C49CE012511D}" type="datetimeFigureOut">
              <a:rPr lang="en-US" altLang="en-US"/>
              <a:pPr>
                <a:defRPr/>
              </a:pPr>
              <a:t>3/23/2017</a:t>
            </a:fld>
            <a:endParaRPr lang="en-US" altLang="en-US"/>
          </a:p>
        </p:txBody>
      </p:sp>
      <p:sp>
        <p:nvSpPr>
          <p:cNvPr id="4" name="Footer Placeholder 3"/>
          <p:cNvSpPr>
            <a:spLocks noGrp="1"/>
          </p:cNvSpPr>
          <p:nvPr>
            <p:ph type="ftr" sz="quarter" idx="1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endParaRPr lang="en-US" altLang="en-US"/>
          </a:p>
        </p:txBody>
      </p:sp>
      <p:sp>
        <p:nvSpPr>
          <p:cNvPr id="5" name="Slide Number Placeholder 4"/>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85000"/>
              </a:lnSpc>
              <a:defRPr b="1">
                <a:latin typeface="Arial" panose="020B0604020202020204" pitchFamily="34" charset="0"/>
              </a:defRPr>
            </a:lvl1pPr>
          </a:lstStyle>
          <a:p>
            <a:fld id="{DEBF7D6E-46ED-4DD8-A1C4-5C7E4CCF5EC3}" type="slidenum">
              <a:rPr lang="en-US" altLang="en-US"/>
              <a:pPr/>
              <a:t>‹#›</a:t>
            </a:fld>
            <a:endParaRPr lang="en-US" altLang="en-US"/>
          </a:p>
        </p:txBody>
      </p:sp>
    </p:spTree>
    <p:extLst>
      <p:ext uri="{BB962C8B-B14F-4D97-AF65-F5344CB8AC3E}">
        <p14:creationId xmlns:p14="http://schemas.microsoft.com/office/powerpoint/2010/main" xmlns="" val="660861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fld id="{66B9ECB3-EE92-4D7B-A0CF-10A1940FE95B}" type="datetimeFigureOut">
              <a:rPr lang="en-US" altLang="en-US"/>
              <a:pPr>
                <a:defRPr/>
              </a:pPr>
              <a:t>3/23/2017</a:t>
            </a:fld>
            <a:endParaRPr lang="en-US" altLang="en-US"/>
          </a:p>
        </p:txBody>
      </p:sp>
      <p:sp>
        <p:nvSpPr>
          <p:cNvPr id="3" name="Footer Placeholder 2"/>
          <p:cNvSpPr>
            <a:spLocks noGrp="1"/>
          </p:cNvSpPr>
          <p:nvPr>
            <p:ph type="ftr" sz="quarter" idx="1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endParaRPr lang="en-US" altLang="en-US"/>
          </a:p>
        </p:txBody>
      </p:sp>
      <p:sp>
        <p:nvSpPr>
          <p:cNvPr id="4" name="Slide Number Placeholder 3"/>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85000"/>
              </a:lnSpc>
              <a:defRPr b="1">
                <a:latin typeface="Arial" panose="020B0604020202020204" pitchFamily="34" charset="0"/>
              </a:defRPr>
            </a:lvl1pPr>
          </a:lstStyle>
          <a:p>
            <a:fld id="{82AC10E4-EC0D-4129-B6B4-A791EB85A1CF}" type="slidenum">
              <a:rPr lang="en-US" altLang="en-US"/>
              <a:pPr/>
              <a:t>‹#›</a:t>
            </a:fld>
            <a:endParaRPr lang="en-US" altLang="en-US"/>
          </a:p>
        </p:txBody>
      </p:sp>
    </p:spTree>
    <p:extLst>
      <p:ext uri="{BB962C8B-B14F-4D97-AF65-F5344CB8AC3E}">
        <p14:creationId xmlns:p14="http://schemas.microsoft.com/office/powerpoint/2010/main" xmlns="" val="116042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0"/>
            <a:ext cx="8229600" cy="1143000"/>
          </a:xfrm>
          <a:prstGeom prst="rect">
            <a:avLst/>
          </a:prstGeom>
          <a:noFill/>
          <a:ln>
            <a:noFill/>
          </a:ln>
          <a:effectLst>
            <a:outerShdw blurRad="50799" dist="38100" dir="2700000" algn="tl" rotWithShape="0">
              <a:srgbClr val="000000">
                <a:alpha val="40000"/>
              </a:srgbClr>
            </a:outerShdw>
          </a:effectLst>
        </p:spPr>
        <p:txBody>
          <a:bodyPr/>
          <a:lstStyle>
            <a:lvl1pPr marL="0" marR="0" lvl="0" indent="0" algn="ctr" rtl="0">
              <a:spcBef>
                <a:spcPts val="0"/>
              </a:spcBef>
              <a:spcAft>
                <a:spcPts val="0"/>
              </a:spcAft>
              <a:buNone/>
              <a:defRPr sz="48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800" b="1"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800" b="1"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800" b="1"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800" b="1"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35" name="Shape 35"/>
          <p:cNvSpPr txBox="1">
            <a:spLocks noGrp="1"/>
          </p:cNvSpPr>
          <p:nvPr>
            <p:ph type="body" idx="1"/>
          </p:nvPr>
        </p:nvSpPr>
        <p:spPr>
          <a:xfrm>
            <a:off x="457200" y="1265237"/>
            <a:ext cx="8229600" cy="4525961"/>
          </a:xfrm>
          <a:prstGeom prst="rect">
            <a:avLst/>
          </a:prstGeom>
          <a:noFill/>
          <a:ln>
            <a:noFill/>
          </a:ln>
        </p:spPr>
        <p:txBody>
          <a:bodyPr/>
          <a:lstStyle>
            <a:lvl1pPr marL="342900" marR="0" lvl="0" indent="-139700" algn="l" rtl="0">
              <a:spcBef>
                <a:spcPts val="640"/>
              </a:spcBef>
              <a:spcAft>
                <a:spcPts val="0"/>
              </a:spcAft>
              <a:buClr>
                <a:schemeClr val="lt1"/>
              </a:buClr>
              <a:buSzPct val="100000"/>
              <a:buFont typeface="Calibri"/>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spcAft>
                <a:spcPts val="0"/>
              </a:spcAft>
              <a:buClr>
                <a:schemeClr val="lt1"/>
              </a:buClr>
              <a:buSzPct val="100000"/>
              <a:buFont typeface="Calibri"/>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xmlns="" val="2712752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fld id="{C52C974A-CD9D-4D45-8E02-F4C854635E6A}" type="datetimeFigureOut">
              <a:rPr lang="en-US" altLang="en-US"/>
              <a:pPr>
                <a:defRPr/>
              </a:pPr>
              <a:t>3/23/2017</a:t>
            </a:fld>
            <a:endParaRPr lang="en-US" altLang="en-US"/>
          </a:p>
        </p:txBody>
      </p:sp>
      <p:sp>
        <p:nvSpPr>
          <p:cNvPr id="6" name="Footer Placeholder 5"/>
          <p:cNvSpPr>
            <a:spLocks noGrp="1"/>
          </p:cNvSpPr>
          <p:nvPr>
            <p:ph type="ftr" sz="quarter" idx="1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endParaRPr lang="en-US" altLang="en-US"/>
          </a:p>
        </p:txBody>
      </p:sp>
      <p:sp>
        <p:nvSpPr>
          <p:cNvPr id="7" name="Slide Number Placeholder 6"/>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85000"/>
              </a:lnSpc>
              <a:defRPr b="1">
                <a:latin typeface="Arial" panose="020B0604020202020204" pitchFamily="34" charset="0"/>
              </a:defRPr>
            </a:lvl1pPr>
          </a:lstStyle>
          <a:p>
            <a:fld id="{04FA11B7-7184-411A-8C11-7AA73A964743}" type="slidenum">
              <a:rPr lang="en-US" altLang="en-US"/>
              <a:pPr/>
              <a:t>‹#›</a:t>
            </a:fld>
            <a:endParaRPr lang="en-US" altLang="en-US"/>
          </a:p>
        </p:txBody>
      </p:sp>
    </p:spTree>
    <p:extLst>
      <p:ext uri="{BB962C8B-B14F-4D97-AF65-F5344CB8AC3E}">
        <p14:creationId xmlns:p14="http://schemas.microsoft.com/office/powerpoint/2010/main" xmlns="" val="2379635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fld id="{D69E6AD3-4D7E-4CE8-9F78-9A74E8B61362}" type="datetimeFigureOut">
              <a:rPr lang="en-US" altLang="en-US"/>
              <a:pPr>
                <a:defRPr/>
              </a:pPr>
              <a:t>3/23/2017</a:t>
            </a:fld>
            <a:endParaRPr lang="en-US" altLang="en-US"/>
          </a:p>
        </p:txBody>
      </p:sp>
      <p:sp>
        <p:nvSpPr>
          <p:cNvPr id="6" name="Footer Placeholder 5"/>
          <p:cNvSpPr>
            <a:spLocks noGrp="1"/>
          </p:cNvSpPr>
          <p:nvPr>
            <p:ph type="ftr" sz="quarter" idx="1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endParaRPr lang="en-US" altLang="en-US"/>
          </a:p>
        </p:txBody>
      </p:sp>
      <p:sp>
        <p:nvSpPr>
          <p:cNvPr id="7" name="Slide Number Placeholder 6"/>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85000"/>
              </a:lnSpc>
              <a:defRPr b="1">
                <a:latin typeface="Arial" panose="020B0604020202020204" pitchFamily="34" charset="0"/>
              </a:defRPr>
            </a:lvl1pPr>
          </a:lstStyle>
          <a:p>
            <a:fld id="{0B9819ED-A598-44FF-BC03-BAE2A0385064}" type="slidenum">
              <a:rPr lang="en-US" altLang="en-US"/>
              <a:pPr/>
              <a:t>‹#›</a:t>
            </a:fld>
            <a:endParaRPr lang="en-US" altLang="en-US"/>
          </a:p>
        </p:txBody>
      </p:sp>
    </p:spTree>
    <p:extLst>
      <p:ext uri="{BB962C8B-B14F-4D97-AF65-F5344CB8AC3E}">
        <p14:creationId xmlns:p14="http://schemas.microsoft.com/office/powerpoint/2010/main" xmlns="" val="3574213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fld id="{E126958B-7C07-44F3-BFCB-DBECA8CBDB85}" type="datetimeFigureOut">
              <a:rPr lang="en-US" altLang="en-US"/>
              <a:pPr>
                <a:defRPr/>
              </a:pPr>
              <a:t>3/23/2017</a:t>
            </a:fld>
            <a:endParaRPr lang="en-US" altLang="en-US"/>
          </a:p>
        </p:txBody>
      </p:sp>
      <p:sp>
        <p:nvSpPr>
          <p:cNvPr id="5" name="Footer Placeholder 4"/>
          <p:cNvSpPr>
            <a:spLocks noGrp="1"/>
          </p:cNvSpPr>
          <p:nvPr>
            <p:ph type="ftr" sz="quarter" idx="1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endParaRPr lang="en-US" altLang="en-US"/>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85000"/>
              </a:lnSpc>
              <a:defRPr b="1">
                <a:latin typeface="Arial" panose="020B0604020202020204" pitchFamily="34" charset="0"/>
              </a:defRPr>
            </a:lvl1pPr>
          </a:lstStyle>
          <a:p>
            <a:fld id="{8785969C-D22C-45A2-B6DE-56E513C1DCD6}" type="slidenum">
              <a:rPr lang="en-US" altLang="en-US"/>
              <a:pPr/>
              <a:t>‹#›</a:t>
            </a:fld>
            <a:endParaRPr lang="en-US" altLang="en-US"/>
          </a:p>
        </p:txBody>
      </p:sp>
    </p:spTree>
    <p:extLst>
      <p:ext uri="{BB962C8B-B14F-4D97-AF65-F5344CB8AC3E}">
        <p14:creationId xmlns:p14="http://schemas.microsoft.com/office/powerpoint/2010/main" xmlns="" val="483096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fld id="{22A4CBC5-0304-4F69-B83B-958E2080AC2E}" type="datetimeFigureOut">
              <a:rPr lang="en-US" altLang="en-US"/>
              <a:pPr>
                <a:defRPr/>
              </a:pPr>
              <a:t>3/23/2017</a:t>
            </a:fld>
            <a:endParaRPr lang="en-US" altLang="en-US"/>
          </a:p>
        </p:txBody>
      </p:sp>
      <p:sp>
        <p:nvSpPr>
          <p:cNvPr id="5" name="Footer Placeholder 4"/>
          <p:cNvSpPr>
            <a:spLocks noGrp="1"/>
          </p:cNvSpPr>
          <p:nvPr>
            <p:ph type="ftr" sz="quarter" idx="1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fontAlgn="base">
              <a:lnSpc>
                <a:spcPct val="85000"/>
              </a:lnSpc>
              <a:spcBef>
                <a:spcPct val="0"/>
              </a:spcBef>
              <a:spcAft>
                <a:spcPct val="0"/>
              </a:spcAft>
              <a:defRPr b="1">
                <a:solidFill>
                  <a:srgbClr val="898989"/>
                </a:solidFill>
                <a:latin typeface="Arial" pitchFamily="34" charset="0"/>
                <a:cs typeface="Arial" pitchFamily="34" charset="0"/>
                <a:sym typeface="Arial" pitchFamily="34" charset="0"/>
              </a:defRPr>
            </a:lvl1pPr>
          </a:lstStyle>
          <a:p>
            <a:pPr>
              <a:defRPr/>
            </a:pPr>
            <a:endParaRPr lang="en-US" altLang="en-US"/>
          </a:p>
        </p:txBody>
      </p:sp>
      <p:sp>
        <p:nvSpPr>
          <p:cNvPr id="6" name="Slide Number Placeholder 5"/>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85000"/>
              </a:lnSpc>
              <a:defRPr b="1">
                <a:latin typeface="Arial" panose="020B0604020202020204" pitchFamily="34" charset="0"/>
              </a:defRPr>
            </a:lvl1pPr>
          </a:lstStyle>
          <a:p>
            <a:fld id="{96128314-F8D5-4E70-9CDC-29F4D7A39036}" type="slidenum">
              <a:rPr lang="en-US" altLang="en-US"/>
              <a:pPr/>
              <a:t>‹#›</a:t>
            </a:fld>
            <a:endParaRPr lang="en-US" altLang="en-US"/>
          </a:p>
        </p:txBody>
      </p:sp>
    </p:spTree>
    <p:extLst>
      <p:ext uri="{BB962C8B-B14F-4D97-AF65-F5344CB8AC3E}">
        <p14:creationId xmlns:p14="http://schemas.microsoft.com/office/powerpoint/2010/main" xmlns="" val="3121717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cstate="print">
            <a:extLst>
              <a:ext uri="{28A0092B-C50C-407E-A947-70E740481C1C}">
                <a14:useLocalDpi xmlns:a14="http://schemas.microsoft.com/office/drawing/2010/main" xmlns=""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lnSpc>
                <a:spcPct val="85000"/>
              </a:lnSpc>
              <a:defRPr b="1"/>
            </a:lvl1pPr>
          </a:lstStyle>
          <a:p>
            <a:pPr>
              <a:defRPr/>
            </a:pPr>
            <a:endParaRPr lang="en-US"/>
          </a:p>
        </p:txBody>
      </p:sp>
      <p:sp>
        <p:nvSpPr>
          <p:cNvPr id="6" name="Footer Placeholder 4"/>
          <p:cNvSpPr>
            <a:spLocks noGrp="1"/>
          </p:cNvSpPr>
          <p:nvPr>
            <p:ph type="ftr" sz="quarter" idx="11"/>
          </p:nvPr>
        </p:nvSpPr>
        <p:spPr/>
        <p:txBody>
          <a:bodyPr/>
          <a:lstStyle>
            <a:lvl1pPr>
              <a:lnSpc>
                <a:spcPct val="85000"/>
              </a:lnSpc>
              <a:defRPr b="1"/>
            </a:lvl1pPr>
          </a:lstStyle>
          <a:p>
            <a:pPr>
              <a:defRPr/>
            </a:pPr>
            <a:endParaRPr lang="en-US"/>
          </a:p>
        </p:txBody>
      </p:sp>
      <p:sp>
        <p:nvSpPr>
          <p:cNvPr id="7" name="Slide Number Placeholder 5"/>
          <p:cNvSpPr>
            <a:spLocks noGrp="1"/>
          </p:cNvSpPr>
          <p:nvPr>
            <p:ph type="sldNum" sz="quarter" idx="12"/>
          </p:nvPr>
        </p:nvSpPr>
        <p:spPr/>
        <p:txBody>
          <a:bodyPr/>
          <a:lstStyle>
            <a:lvl1pPr>
              <a:lnSpc>
                <a:spcPct val="85000"/>
              </a:lnSpc>
              <a:defRPr b="1" smtClean="0">
                <a:latin typeface="Antique Olive" pitchFamily="34" charset="0"/>
                <a:cs typeface="+mn-cs"/>
              </a:defRPr>
            </a:lvl1pPr>
            <a:lvl2pPr lvl="1" algn="ctr">
              <a:lnSpc>
                <a:spcPct val="85000"/>
              </a:lnSpc>
              <a:defRPr sz="4800" b="1" smtClean="0">
                <a:solidFill>
                  <a:srgbClr val="CC9900"/>
                </a:solidFill>
                <a:latin typeface="Antique Olive" pitchFamily="34" charset="0"/>
                <a:cs typeface="+mn-cs"/>
              </a:defRPr>
            </a:lvl2pPr>
            <a:lvl3pPr lvl="2" algn="ctr">
              <a:lnSpc>
                <a:spcPct val="85000"/>
              </a:lnSpc>
              <a:defRPr sz="4800" b="1" smtClean="0">
                <a:solidFill>
                  <a:srgbClr val="CC9900"/>
                </a:solidFill>
                <a:latin typeface="Antique Olive" pitchFamily="34" charset="0"/>
                <a:cs typeface="+mn-cs"/>
              </a:defRPr>
            </a:lvl3pPr>
            <a:lvl4pPr lvl="3" algn="ctr">
              <a:lnSpc>
                <a:spcPct val="85000"/>
              </a:lnSpc>
              <a:defRPr sz="4800" b="1" smtClean="0">
                <a:solidFill>
                  <a:srgbClr val="CC9900"/>
                </a:solidFill>
                <a:latin typeface="Antique Olive" pitchFamily="34" charset="0"/>
                <a:cs typeface="+mn-cs"/>
              </a:defRPr>
            </a:lvl4pPr>
            <a:lvl5pPr lvl="4" algn="ctr">
              <a:lnSpc>
                <a:spcPct val="85000"/>
              </a:lnSpc>
              <a:defRPr sz="4800" b="1" smtClean="0">
                <a:solidFill>
                  <a:srgbClr val="CC9900"/>
                </a:solidFill>
                <a:latin typeface="Antique Olive" pitchFamily="34" charset="0"/>
                <a:cs typeface="+mn-cs"/>
              </a:defRPr>
            </a:lvl5pPr>
          </a:lstStyle>
          <a:p>
            <a:pPr>
              <a:defRPr/>
            </a:pPr>
            <a:endParaRPr lang="en-US" altLang="en-US"/>
          </a:p>
          <a:p>
            <a:pPr lvl="1">
              <a:defRPr/>
            </a:pPr>
            <a:endParaRPr lang="en-US" altLang="en-US"/>
          </a:p>
          <a:p>
            <a:pPr lvl="2">
              <a:defRPr/>
            </a:pPr>
            <a:endParaRPr lang="en-US" altLang="en-US"/>
          </a:p>
          <a:p>
            <a:pPr lvl="3">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p:txBody>
      </p:sp>
    </p:spTree>
    <p:extLst>
      <p:ext uri="{BB962C8B-B14F-4D97-AF65-F5344CB8AC3E}">
        <p14:creationId xmlns:p14="http://schemas.microsoft.com/office/powerpoint/2010/main" xmlns="" val="2655566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lnSpc>
                <a:spcPct val="85000"/>
              </a:lnSpc>
              <a:defRPr b="1"/>
            </a:lvl1pPr>
          </a:lstStyle>
          <a:p>
            <a:pPr>
              <a:defRPr/>
            </a:pPr>
            <a:endParaRPr lang="en-US"/>
          </a:p>
        </p:txBody>
      </p:sp>
      <p:sp>
        <p:nvSpPr>
          <p:cNvPr id="5" name="Footer Placeholder 4"/>
          <p:cNvSpPr>
            <a:spLocks noGrp="1"/>
          </p:cNvSpPr>
          <p:nvPr>
            <p:ph type="ftr" sz="quarter" idx="15"/>
          </p:nvPr>
        </p:nvSpPr>
        <p:spPr/>
        <p:txBody>
          <a:bodyPr/>
          <a:lstStyle>
            <a:lvl1pPr>
              <a:lnSpc>
                <a:spcPct val="85000"/>
              </a:lnSpc>
              <a:defRPr b="1"/>
            </a:lvl1pPr>
          </a:lstStyle>
          <a:p>
            <a:pPr>
              <a:defRPr/>
            </a:pPr>
            <a:endParaRPr lang="en-US"/>
          </a:p>
        </p:txBody>
      </p:sp>
      <p:sp>
        <p:nvSpPr>
          <p:cNvPr id="6" name="Slide Number Placeholder 5"/>
          <p:cNvSpPr>
            <a:spLocks noGrp="1"/>
          </p:cNvSpPr>
          <p:nvPr>
            <p:ph type="sldNum" sz="quarter" idx="16"/>
          </p:nvPr>
        </p:nvSpPr>
        <p:spPr/>
        <p:txBody>
          <a:bodyPr/>
          <a:lstStyle>
            <a:lvl1pPr>
              <a:lnSpc>
                <a:spcPct val="85000"/>
              </a:lnSpc>
              <a:defRPr b="1" smtClean="0">
                <a:latin typeface="Antique Olive" pitchFamily="34" charset="0"/>
                <a:cs typeface="+mn-cs"/>
              </a:defRPr>
            </a:lvl1pPr>
            <a:lvl2pPr lvl="1" algn="ctr">
              <a:lnSpc>
                <a:spcPct val="85000"/>
              </a:lnSpc>
              <a:defRPr sz="4800" b="1" smtClean="0">
                <a:solidFill>
                  <a:srgbClr val="CC9900"/>
                </a:solidFill>
                <a:latin typeface="Antique Olive" pitchFamily="34" charset="0"/>
                <a:cs typeface="+mn-cs"/>
              </a:defRPr>
            </a:lvl2pPr>
            <a:lvl3pPr lvl="2" algn="ctr">
              <a:lnSpc>
                <a:spcPct val="85000"/>
              </a:lnSpc>
              <a:defRPr sz="4800" b="1" smtClean="0">
                <a:solidFill>
                  <a:srgbClr val="CC9900"/>
                </a:solidFill>
                <a:latin typeface="Antique Olive" pitchFamily="34" charset="0"/>
                <a:cs typeface="+mn-cs"/>
              </a:defRPr>
            </a:lvl3pPr>
            <a:lvl4pPr lvl="3" algn="ctr">
              <a:lnSpc>
                <a:spcPct val="85000"/>
              </a:lnSpc>
              <a:defRPr sz="4800" b="1" smtClean="0">
                <a:solidFill>
                  <a:srgbClr val="CC9900"/>
                </a:solidFill>
                <a:latin typeface="Antique Olive" pitchFamily="34" charset="0"/>
                <a:cs typeface="+mn-cs"/>
              </a:defRPr>
            </a:lvl4pPr>
            <a:lvl5pPr lvl="4" algn="ctr">
              <a:lnSpc>
                <a:spcPct val="85000"/>
              </a:lnSpc>
              <a:defRPr sz="4800" b="1" smtClean="0">
                <a:solidFill>
                  <a:srgbClr val="CC9900"/>
                </a:solidFill>
                <a:latin typeface="Antique Olive" pitchFamily="34" charset="0"/>
                <a:cs typeface="+mn-cs"/>
              </a:defRPr>
            </a:lvl5pPr>
          </a:lstStyle>
          <a:p>
            <a:pPr>
              <a:defRPr/>
            </a:pPr>
            <a:endParaRPr lang="en-US" altLang="en-US"/>
          </a:p>
          <a:p>
            <a:pPr lvl="1">
              <a:defRPr/>
            </a:pPr>
            <a:endParaRPr lang="en-US" altLang="en-US"/>
          </a:p>
          <a:p>
            <a:pPr lvl="2">
              <a:defRPr/>
            </a:pPr>
            <a:endParaRPr lang="en-US" altLang="en-US"/>
          </a:p>
          <a:p>
            <a:pPr lvl="3">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p:txBody>
      </p:sp>
    </p:spTree>
    <p:extLst>
      <p:ext uri="{BB962C8B-B14F-4D97-AF65-F5344CB8AC3E}">
        <p14:creationId xmlns:p14="http://schemas.microsoft.com/office/powerpoint/2010/main" xmlns="" val="3226372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nSpc>
                <a:spcPct val="85000"/>
              </a:lnSpc>
              <a:defRPr b="1"/>
            </a:lvl1pPr>
          </a:lstStyle>
          <a:p>
            <a:pPr>
              <a:defRPr/>
            </a:pPr>
            <a:endParaRPr lang="en-US"/>
          </a:p>
        </p:txBody>
      </p:sp>
      <p:sp>
        <p:nvSpPr>
          <p:cNvPr id="5" name="Footer Placeholder 4"/>
          <p:cNvSpPr>
            <a:spLocks noGrp="1"/>
          </p:cNvSpPr>
          <p:nvPr>
            <p:ph type="ftr" sz="quarter" idx="11"/>
          </p:nvPr>
        </p:nvSpPr>
        <p:spPr/>
        <p:txBody>
          <a:bodyPr/>
          <a:lstStyle>
            <a:lvl1pPr>
              <a:lnSpc>
                <a:spcPct val="85000"/>
              </a:lnSpc>
              <a:defRPr b="1"/>
            </a:lvl1pPr>
          </a:lstStyle>
          <a:p>
            <a:pPr>
              <a:defRPr/>
            </a:pPr>
            <a:endParaRPr lang="en-US"/>
          </a:p>
        </p:txBody>
      </p:sp>
      <p:sp>
        <p:nvSpPr>
          <p:cNvPr id="6" name="Slide Number Placeholder 5"/>
          <p:cNvSpPr>
            <a:spLocks noGrp="1"/>
          </p:cNvSpPr>
          <p:nvPr>
            <p:ph type="sldNum" sz="quarter" idx="12"/>
          </p:nvPr>
        </p:nvSpPr>
        <p:spPr/>
        <p:txBody>
          <a:bodyPr/>
          <a:lstStyle>
            <a:lvl1pPr>
              <a:lnSpc>
                <a:spcPct val="85000"/>
              </a:lnSpc>
              <a:defRPr b="1" smtClean="0">
                <a:latin typeface="Antique Olive" pitchFamily="34" charset="0"/>
                <a:cs typeface="+mn-cs"/>
              </a:defRPr>
            </a:lvl1pPr>
            <a:lvl2pPr lvl="1" algn="ctr">
              <a:lnSpc>
                <a:spcPct val="85000"/>
              </a:lnSpc>
              <a:defRPr sz="4800" b="1" smtClean="0">
                <a:solidFill>
                  <a:srgbClr val="CC9900"/>
                </a:solidFill>
                <a:latin typeface="Antique Olive" pitchFamily="34" charset="0"/>
                <a:cs typeface="+mn-cs"/>
              </a:defRPr>
            </a:lvl2pPr>
            <a:lvl3pPr lvl="2" algn="ctr">
              <a:lnSpc>
                <a:spcPct val="85000"/>
              </a:lnSpc>
              <a:defRPr sz="4800" b="1" smtClean="0">
                <a:solidFill>
                  <a:srgbClr val="CC9900"/>
                </a:solidFill>
                <a:latin typeface="Antique Olive" pitchFamily="34" charset="0"/>
                <a:cs typeface="+mn-cs"/>
              </a:defRPr>
            </a:lvl3pPr>
            <a:lvl4pPr lvl="3" algn="ctr">
              <a:lnSpc>
                <a:spcPct val="85000"/>
              </a:lnSpc>
              <a:defRPr sz="4800" b="1" smtClean="0">
                <a:solidFill>
                  <a:srgbClr val="CC9900"/>
                </a:solidFill>
                <a:latin typeface="Antique Olive" pitchFamily="34" charset="0"/>
                <a:cs typeface="+mn-cs"/>
              </a:defRPr>
            </a:lvl4pPr>
            <a:lvl5pPr lvl="4" algn="ctr">
              <a:lnSpc>
                <a:spcPct val="85000"/>
              </a:lnSpc>
              <a:defRPr sz="4800" b="1" smtClean="0">
                <a:solidFill>
                  <a:srgbClr val="CC9900"/>
                </a:solidFill>
                <a:latin typeface="Antique Olive" pitchFamily="34" charset="0"/>
                <a:cs typeface="+mn-cs"/>
              </a:defRPr>
            </a:lvl5pPr>
          </a:lstStyle>
          <a:p>
            <a:pPr>
              <a:defRPr/>
            </a:pPr>
            <a:endParaRPr lang="en-US" altLang="en-US"/>
          </a:p>
          <a:p>
            <a:pPr lvl="1">
              <a:defRPr/>
            </a:pPr>
            <a:endParaRPr lang="en-US" altLang="en-US"/>
          </a:p>
          <a:p>
            <a:pPr lvl="2">
              <a:defRPr/>
            </a:pPr>
            <a:endParaRPr lang="en-US" altLang="en-US"/>
          </a:p>
          <a:p>
            <a:pPr lvl="3">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p:txBody>
      </p:sp>
    </p:spTree>
    <p:extLst>
      <p:ext uri="{BB962C8B-B14F-4D97-AF65-F5344CB8AC3E}">
        <p14:creationId xmlns:p14="http://schemas.microsoft.com/office/powerpoint/2010/main" xmlns="" val="3599989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lnSpc>
                <a:spcPct val="85000"/>
              </a:lnSpc>
              <a:defRPr b="1"/>
            </a:lvl1pPr>
          </a:lstStyle>
          <a:p>
            <a:pPr>
              <a:defRPr/>
            </a:pPr>
            <a:endParaRPr lang="en-US"/>
          </a:p>
        </p:txBody>
      </p:sp>
      <p:sp>
        <p:nvSpPr>
          <p:cNvPr id="6" name="Footer Placeholder 4"/>
          <p:cNvSpPr>
            <a:spLocks noGrp="1"/>
          </p:cNvSpPr>
          <p:nvPr>
            <p:ph type="ftr" sz="quarter" idx="16"/>
          </p:nvPr>
        </p:nvSpPr>
        <p:spPr/>
        <p:txBody>
          <a:bodyPr/>
          <a:lstStyle>
            <a:lvl1pPr>
              <a:lnSpc>
                <a:spcPct val="85000"/>
              </a:lnSpc>
              <a:defRPr b="1"/>
            </a:lvl1pPr>
          </a:lstStyle>
          <a:p>
            <a:pPr>
              <a:defRPr/>
            </a:pPr>
            <a:endParaRPr lang="en-US"/>
          </a:p>
        </p:txBody>
      </p:sp>
      <p:sp>
        <p:nvSpPr>
          <p:cNvPr id="7" name="Slide Number Placeholder 5"/>
          <p:cNvSpPr>
            <a:spLocks noGrp="1"/>
          </p:cNvSpPr>
          <p:nvPr>
            <p:ph type="sldNum" sz="quarter" idx="17"/>
          </p:nvPr>
        </p:nvSpPr>
        <p:spPr/>
        <p:txBody>
          <a:bodyPr/>
          <a:lstStyle>
            <a:lvl1pPr>
              <a:lnSpc>
                <a:spcPct val="85000"/>
              </a:lnSpc>
              <a:defRPr b="1" smtClean="0">
                <a:latin typeface="Antique Olive" pitchFamily="34" charset="0"/>
                <a:cs typeface="+mn-cs"/>
              </a:defRPr>
            </a:lvl1pPr>
            <a:lvl2pPr lvl="1" algn="ctr">
              <a:lnSpc>
                <a:spcPct val="85000"/>
              </a:lnSpc>
              <a:defRPr sz="4800" b="1" smtClean="0">
                <a:solidFill>
                  <a:srgbClr val="CC9900"/>
                </a:solidFill>
                <a:latin typeface="Antique Olive" pitchFamily="34" charset="0"/>
                <a:cs typeface="+mn-cs"/>
              </a:defRPr>
            </a:lvl2pPr>
            <a:lvl3pPr lvl="2" algn="ctr">
              <a:lnSpc>
                <a:spcPct val="85000"/>
              </a:lnSpc>
              <a:defRPr sz="4800" b="1" smtClean="0">
                <a:solidFill>
                  <a:srgbClr val="CC9900"/>
                </a:solidFill>
                <a:latin typeface="Antique Olive" pitchFamily="34" charset="0"/>
                <a:cs typeface="+mn-cs"/>
              </a:defRPr>
            </a:lvl3pPr>
            <a:lvl4pPr lvl="3" algn="ctr">
              <a:lnSpc>
                <a:spcPct val="85000"/>
              </a:lnSpc>
              <a:defRPr sz="4800" b="1" smtClean="0">
                <a:solidFill>
                  <a:srgbClr val="CC9900"/>
                </a:solidFill>
                <a:latin typeface="Antique Olive" pitchFamily="34" charset="0"/>
                <a:cs typeface="+mn-cs"/>
              </a:defRPr>
            </a:lvl4pPr>
            <a:lvl5pPr lvl="4" algn="ctr">
              <a:lnSpc>
                <a:spcPct val="85000"/>
              </a:lnSpc>
              <a:defRPr sz="4800" b="1" smtClean="0">
                <a:solidFill>
                  <a:srgbClr val="CC9900"/>
                </a:solidFill>
                <a:latin typeface="Antique Olive" pitchFamily="34" charset="0"/>
                <a:cs typeface="+mn-cs"/>
              </a:defRPr>
            </a:lvl5pPr>
          </a:lstStyle>
          <a:p>
            <a:pPr>
              <a:defRPr/>
            </a:pPr>
            <a:endParaRPr lang="en-US" altLang="en-US"/>
          </a:p>
          <a:p>
            <a:pPr lvl="1">
              <a:defRPr/>
            </a:pPr>
            <a:endParaRPr lang="en-US" altLang="en-US"/>
          </a:p>
          <a:p>
            <a:pPr lvl="2">
              <a:defRPr/>
            </a:pPr>
            <a:endParaRPr lang="en-US" altLang="en-US"/>
          </a:p>
          <a:p>
            <a:pPr lvl="3">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p:txBody>
      </p:sp>
    </p:spTree>
    <p:extLst>
      <p:ext uri="{BB962C8B-B14F-4D97-AF65-F5344CB8AC3E}">
        <p14:creationId xmlns:p14="http://schemas.microsoft.com/office/powerpoint/2010/main" xmlns="" val="305981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lnSpc>
                <a:spcPct val="85000"/>
              </a:lnSpc>
              <a:defRPr b="1"/>
            </a:lvl1pPr>
          </a:lstStyle>
          <a:p>
            <a:pPr>
              <a:defRPr/>
            </a:pPr>
            <a:endParaRPr lang="en-US"/>
          </a:p>
        </p:txBody>
      </p:sp>
      <p:sp>
        <p:nvSpPr>
          <p:cNvPr id="8" name="Footer Placeholder 4"/>
          <p:cNvSpPr>
            <a:spLocks noGrp="1"/>
          </p:cNvSpPr>
          <p:nvPr>
            <p:ph type="ftr" sz="quarter" idx="16"/>
          </p:nvPr>
        </p:nvSpPr>
        <p:spPr/>
        <p:txBody>
          <a:bodyPr/>
          <a:lstStyle>
            <a:lvl1pPr>
              <a:lnSpc>
                <a:spcPct val="85000"/>
              </a:lnSpc>
              <a:defRPr b="1"/>
            </a:lvl1pPr>
          </a:lstStyle>
          <a:p>
            <a:pPr>
              <a:defRPr/>
            </a:pPr>
            <a:endParaRPr lang="en-US"/>
          </a:p>
        </p:txBody>
      </p:sp>
      <p:sp>
        <p:nvSpPr>
          <p:cNvPr id="9" name="Slide Number Placeholder 5"/>
          <p:cNvSpPr>
            <a:spLocks noGrp="1"/>
          </p:cNvSpPr>
          <p:nvPr>
            <p:ph type="sldNum" sz="quarter" idx="17"/>
          </p:nvPr>
        </p:nvSpPr>
        <p:spPr/>
        <p:txBody>
          <a:bodyPr/>
          <a:lstStyle>
            <a:lvl1pPr>
              <a:lnSpc>
                <a:spcPct val="85000"/>
              </a:lnSpc>
              <a:defRPr b="1" smtClean="0">
                <a:latin typeface="Antique Olive" pitchFamily="34" charset="0"/>
                <a:cs typeface="+mn-cs"/>
              </a:defRPr>
            </a:lvl1pPr>
            <a:lvl2pPr lvl="1" algn="ctr">
              <a:lnSpc>
                <a:spcPct val="85000"/>
              </a:lnSpc>
              <a:defRPr sz="4800" b="1" smtClean="0">
                <a:solidFill>
                  <a:srgbClr val="CC9900"/>
                </a:solidFill>
                <a:latin typeface="Antique Olive" pitchFamily="34" charset="0"/>
                <a:cs typeface="+mn-cs"/>
              </a:defRPr>
            </a:lvl2pPr>
            <a:lvl3pPr lvl="2" algn="ctr">
              <a:lnSpc>
                <a:spcPct val="85000"/>
              </a:lnSpc>
              <a:defRPr sz="4800" b="1" smtClean="0">
                <a:solidFill>
                  <a:srgbClr val="CC9900"/>
                </a:solidFill>
                <a:latin typeface="Antique Olive" pitchFamily="34" charset="0"/>
                <a:cs typeface="+mn-cs"/>
              </a:defRPr>
            </a:lvl3pPr>
            <a:lvl4pPr lvl="3" algn="ctr">
              <a:lnSpc>
                <a:spcPct val="85000"/>
              </a:lnSpc>
              <a:defRPr sz="4800" b="1" smtClean="0">
                <a:solidFill>
                  <a:srgbClr val="CC9900"/>
                </a:solidFill>
                <a:latin typeface="Antique Olive" pitchFamily="34" charset="0"/>
                <a:cs typeface="+mn-cs"/>
              </a:defRPr>
            </a:lvl4pPr>
            <a:lvl5pPr lvl="4" algn="ctr">
              <a:lnSpc>
                <a:spcPct val="85000"/>
              </a:lnSpc>
              <a:defRPr sz="4800" b="1" smtClean="0">
                <a:solidFill>
                  <a:srgbClr val="CC9900"/>
                </a:solidFill>
                <a:latin typeface="Antique Olive" pitchFamily="34" charset="0"/>
                <a:cs typeface="+mn-cs"/>
              </a:defRPr>
            </a:lvl5pPr>
          </a:lstStyle>
          <a:p>
            <a:pPr>
              <a:defRPr/>
            </a:pPr>
            <a:endParaRPr lang="en-US" altLang="en-US"/>
          </a:p>
          <a:p>
            <a:pPr lvl="1">
              <a:defRPr/>
            </a:pPr>
            <a:endParaRPr lang="en-US" altLang="en-US"/>
          </a:p>
          <a:p>
            <a:pPr lvl="2">
              <a:defRPr/>
            </a:pPr>
            <a:endParaRPr lang="en-US" altLang="en-US"/>
          </a:p>
          <a:p>
            <a:pPr lvl="3">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p:txBody>
      </p:sp>
    </p:spTree>
    <p:extLst>
      <p:ext uri="{BB962C8B-B14F-4D97-AF65-F5344CB8AC3E}">
        <p14:creationId xmlns:p14="http://schemas.microsoft.com/office/powerpoint/2010/main" xmlns="" val="627195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lnSpc>
                <a:spcPct val="85000"/>
              </a:lnSpc>
              <a:defRPr b="1"/>
            </a:lvl1pPr>
          </a:lstStyle>
          <a:p>
            <a:pPr>
              <a:defRPr/>
            </a:pPr>
            <a:endParaRPr lang="en-US"/>
          </a:p>
        </p:txBody>
      </p:sp>
      <p:sp>
        <p:nvSpPr>
          <p:cNvPr id="4" name="Footer Placeholder 4"/>
          <p:cNvSpPr>
            <a:spLocks noGrp="1"/>
          </p:cNvSpPr>
          <p:nvPr>
            <p:ph type="ftr" sz="quarter" idx="11"/>
          </p:nvPr>
        </p:nvSpPr>
        <p:spPr/>
        <p:txBody>
          <a:bodyPr/>
          <a:lstStyle>
            <a:lvl1pPr>
              <a:lnSpc>
                <a:spcPct val="85000"/>
              </a:lnSpc>
              <a:defRPr b="1"/>
            </a:lvl1pPr>
          </a:lstStyle>
          <a:p>
            <a:pPr>
              <a:defRPr/>
            </a:pPr>
            <a:endParaRPr lang="en-US"/>
          </a:p>
        </p:txBody>
      </p:sp>
      <p:sp>
        <p:nvSpPr>
          <p:cNvPr id="5" name="Slide Number Placeholder 5"/>
          <p:cNvSpPr>
            <a:spLocks noGrp="1"/>
          </p:cNvSpPr>
          <p:nvPr>
            <p:ph type="sldNum" sz="quarter" idx="12"/>
          </p:nvPr>
        </p:nvSpPr>
        <p:spPr/>
        <p:txBody>
          <a:bodyPr/>
          <a:lstStyle>
            <a:lvl1pPr>
              <a:lnSpc>
                <a:spcPct val="85000"/>
              </a:lnSpc>
              <a:defRPr b="1" smtClean="0">
                <a:latin typeface="Antique Olive" pitchFamily="34" charset="0"/>
                <a:cs typeface="+mn-cs"/>
              </a:defRPr>
            </a:lvl1pPr>
            <a:lvl2pPr lvl="1" algn="ctr">
              <a:lnSpc>
                <a:spcPct val="85000"/>
              </a:lnSpc>
              <a:defRPr sz="4800" b="1" smtClean="0">
                <a:solidFill>
                  <a:srgbClr val="CC9900"/>
                </a:solidFill>
                <a:latin typeface="Antique Olive" pitchFamily="34" charset="0"/>
                <a:cs typeface="+mn-cs"/>
              </a:defRPr>
            </a:lvl2pPr>
            <a:lvl3pPr lvl="2" algn="ctr">
              <a:lnSpc>
                <a:spcPct val="85000"/>
              </a:lnSpc>
              <a:defRPr sz="4800" b="1" smtClean="0">
                <a:solidFill>
                  <a:srgbClr val="CC9900"/>
                </a:solidFill>
                <a:latin typeface="Antique Olive" pitchFamily="34" charset="0"/>
                <a:cs typeface="+mn-cs"/>
              </a:defRPr>
            </a:lvl3pPr>
            <a:lvl4pPr lvl="3" algn="ctr">
              <a:lnSpc>
                <a:spcPct val="85000"/>
              </a:lnSpc>
              <a:defRPr sz="4800" b="1" smtClean="0">
                <a:solidFill>
                  <a:srgbClr val="CC9900"/>
                </a:solidFill>
                <a:latin typeface="Antique Olive" pitchFamily="34" charset="0"/>
                <a:cs typeface="+mn-cs"/>
              </a:defRPr>
            </a:lvl4pPr>
            <a:lvl5pPr lvl="4" algn="ctr">
              <a:lnSpc>
                <a:spcPct val="85000"/>
              </a:lnSpc>
              <a:defRPr sz="4800" b="1" smtClean="0">
                <a:solidFill>
                  <a:srgbClr val="CC9900"/>
                </a:solidFill>
                <a:latin typeface="Antique Olive" pitchFamily="34" charset="0"/>
                <a:cs typeface="+mn-cs"/>
              </a:defRPr>
            </a:lvl5pPr>
          </a:lstStyle>
          <a:p>
            <a:pPr>
              <a:defRPr/>
            </a:pPr>
            <a:endParaRPr lang="en-US" altLang="en-US"/>
          </a:p>
          <a:p>
            <a:pPr lvl="1">
              <a:defRPr/>
            </a:pPr>
            <a:endParaRPr lang="en-US" altLang="en-US"/>
          </a:p>
          <a:p>
            <a:pPr lvl="2">
              <a:defRPr/>
            </a:pPr>
            <a:endParaRPr lang="en-US" altLang="en-US"/>
          </a:p>
          <a:p>
            <a:pPr lvl="3">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p:txBody>
      </p:sp>
    </p:spTree>
    <p:extLst>
      <p:ext uri="{BB962C8B-B14F-4D97-AF65-F5344CB8AC3E}">
        <p14:creationId xmlns:p14="http://schemas.microsoft.com/office/powerpoint/2010/main" xmlns="" val="259987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pic>
        <p:nvPicPr>
          <p:cNvPr id="5" name="Shape 37"/>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hape 38"/>
          <p:cNvSpPr txBox="1">
            <a:spLocks noChangeArrowheads="1"/>
          </p:cNvSpPr>
          <p:nvPr/>
        </p:nvSpPr>
        <p:spPr bwMode="auto">
          <a:xfrm>
            <a:off x="5943600" y="6288088"/>
            <a:ext cx="3200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Baltimore MD/Washington DC</a:t>
            </a:r>
          </a:p>
        </p:txBody>
      </p:sp>
      <p:grpSp>
        <p:nvGrpSpPr>
          <p:cNvPr id="7" name="Shape 39"/>
          <p:cNvGrpSpPr>
            <a:grpSpLocks/>
          </p:cNvGrpSpPr>
          <p:nvPr/>
        </p:nvGrpSpPr>
        <p:grpSpPr bwMode="auto">
          <a:xfrm>
            <a:off x="46038" y="6354763"/>
            <a:ext cx="457200" cy="457200"/>
            <a:chOff x="1056" y="335"/>
            <a:chExt cx="3318" cy="3312"/>
          </a:xfrm>
        </p:grpSpPr>
        <p:sp>
          <p:nvSpPr>
            <p:cNvPr id="8" name="Shape 40"/>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9" name="Shape 41"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 name="Shape 42"/>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hape 43"/>
          <p:cNvSpPr txBox="1">
            <a:spLocks noChangeArrowheads="1"/>
          </p:cNvSpPr>
          <p:nvPr/>
        </p:nvSpPr>
        <p:spPr bwMode="auto">
          <a:xfrm>
            <a:off x="5943600" y="6288088"/>
            <a:ext cx="3200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p:txBody>
      </p:sp>
      <p:grpSp>
        <p:nvGrpSpPr>
          <p:cNvPr id="12" name="Shape 44"/>
          <p:cNvGrpSpPr>
            <a:grpSpLocks/>
          </p:cNvGrpSpPr>
          <p:nvPr/>
        </p:nvGrpSpPr>
        <p:grpSpPr bwMode="auto">
          <a:xfrm>
            <a:off x="46038" y="6354763"/>
            <a:ext cx="457200" cy="457200"/>
            <a:chOff x="1056" y="335"/>
            <a:chExt cx="3318" cy="3312"/>
          </a:xfrm>
        </p:grpSpPr>
        <p:sp>
          <p:nvSpPr>
            <p:cNvPr id="13" name="Shape 45"/>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4" name="Shape 46"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5" name="Shape 47"/>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Shape 48"/>
          <p:cNvSpPr txBox="1">
            <a:spLocks noChangeArrowheads="1"/>
          </p:cNvSpPr>
          <p:nvPr/>
        </p:nvSpPr>
        <p:spPr bwMode="auto">
          <a:xfrm>
            <a:off x="5943600" y="6288088"/>
            <a:ext cx="3200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p:txBody>
      </p:sp>
      <p:grpSp>
        <p:nvGrpSpPr>
          <p:cNvPr id="17" name="Shape 49"/>
          <p:cNvGrpSpPr>
            <a:grpSpLocks/>
          </p:cNvGrpSpPr>
          <p:nvPr/>
        </p:nvGrpSpPr>
        <p:grpSpPr bwMode="auto">
          <a:xfrm>
            <a:off x="46038" y="6354763"/>
            <a:ext cx="457200" cy="457200"/>
            <a:chOff x="1056" y="335"/>
            <a:chExt cx="3318" cy="3312"/>
          </a:xfrm>
        </p:grpSpPr>
        <p:sp>
          <p:nvSpPr>
            <p:cNvPr id="18" name="Shape 50"/>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9" name="Shape 51"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2" name="Shape 52"/>
          <p:cNvSpPr txBox="1">
            <a:spLocks noGrp="1"/>
          </p:cNvSpPr>
          <p:nvPr>
            <p:ph type="title"/>
          </p:nvPr>
        </p:nvSpPr>
        <p:spPr>
          <a:xfrm>
            <a:off x="457200" y="0"/>
            <a:ext cx="8229600" cy="1143000"/>
          </a:xfrm>
          <a:prstGeom prst="rect">
            <a:avLst/>
          </a:prstGeom>
          <a:noFill/>
          <a:ln>
            <a:noFill/>
          </a:ln>
          <a:effectLst>
            <a:outerShdw blurRad="50799" dist="38100" dir="2700000" algn="tl" rotWithShape="0">
              <a:srgbClr val="000000">
                <a:alpha val="40000"/>
              </a:srgbClr>
            </a:outerShdw>
          </a:effectLst>
        </p:spPr>
        <p:txBody>
          <a:bodyPr/>
          <a:lstStyle>
            <a:lvl1pPr marL="0" marR="0" lvl="0" indent="0" algn="ctr" rtl="0">
              <a:spcBef>
                <a:spcPts val="0"/>
              </a:spcBef>
              <a:spcAft>
                <a:spcPts val="0"/>
              </a:spcAft>
              <a:buNone/>
              <a:defRPr sz="48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800" b="1"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800" b="1"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800" b="1"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800" b="1"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53" name="Shape 53"/>
          <p:cNvSpPr txBox="1">
            <a:spLocks noGrp="1"/>
          </p:cNvSpPr>
          <p:nvPr>
            <p:ph type="body" idx="1"/>
          </p:nvPr>
        </p:nvSpPr>
        <p:spPr>
          <a:xfrm>
            <a:off x="457200" y="1600200"/>
            <a:ext cx="4038599" cy="4525963"/>
          </a:xfrm>
          <a:prstGeom prst="rect">
            <a:avLst/>
          </a:prstGeom>
          <a:noFill/>
          <a:ln>
            <a:noFill/>
          </a:ln>
        </p:spPr>
        <p:txBody>
          <a:bodyPr/>
          <a:lstStyle>
            <a:lvl1pPr marL="342900" marR="0" lvl="0" indent="-165100" algn="l" rtl="0">
              <a:spcBef>
                <a:spcPts val="560"/>
              </a:spcBef>
              <a:spcAft>
                <a:spcPts val="0"/>
              </a:spcAft>
              <a:buClr>
                <a:schemeClr val="lt1"/>
              </a:buClr>
              <a:buSzPct val="100000"/>
              <a:buFont typeface="Calibri"/>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2"/>
          </p:nvPr>
        </p:nvSpPr>
        <p:spPr>
          <a:xfrm>
            <a:off x="4648200" y="1600200"/>
            <a:ext cx="4038599" cy="4525963"/>
          </a:xfrm>
          <a:prstGeom prst="rect">
            <a:avLst/>
          </a:prstGeom>
          <a:noFill/>
          <a:ln>
            <a:noFill/>
          </a:ln>
        </p:spPr>
        <p:txBody>
          <a:bodyPr/>
          <a:lstStyle>
            <a:lvl1pPr marL="342900" marR="0" lvl="0" indent="-165100" algn="l" rtl="0">
              <a:spcBef>
                <a:spcPts val="560"/>
              </a:spcBef>
              <a:spcAft>
                <a:spcPts val="0"/>
              </a:spcAft>
              <a:buClr>
                <a:schemeClr val="lt1"/>
              </a:buClr>
              <a:buSzPct val="100000"/>
              <a:buFont typeface="Calibri"/>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Shape 55"/>
          <p:cNvSpPr txBox="1">
            <a:spLocks noGrp="1"/>
          </p:cNvSpPr>
          <p:nvPr>
            <p:ph type="dt" idx="10"/>
          </p:nvPr>
        </p:nvSpPr>
        <p:spPr bwMode="auto">
          <a:xfrm>
            <a:off x="457200" y="6245225"/>
            <a:ext cx="2133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
        <p:nvSpPr>
          <p:cNvPr id="21" name="Shape 56"/>
          <p:cNvSpPr txBox="1">
            <a:spLocks noGrp="1"/>
          </p:cNvSpPr>
          <p:nvPr>
            <p:ph type="ftr" idx="11"/>
          </p:nvPr>
        </p:nvSpPr>
        <p:spPr bwMode="auto">
          <a:xfrm>
            <a:off x="3124200" y="6245225"/>
            <a:ext cx="2895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Tree>
    <p:extLst>
      <p:ext uri="{BB962C8B-B14F-4D97-AF65-F5344CB8AC3E}">
        <p14:creationId xmlns:p14="http://schemas.microsoft.com/office/powerpoint/2010/main" xmlns="" val="1081703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lnSpc>
                <a:spcPct val="85000"/>
              </a:lnSpc>
              <a:defRPr b="1"/>
            </a:lvl1pPr>
          </a:lstStyle>
          <a:p>
            <a:pPr>
              <a:defRPr/>
            </a:pPr>
            <a:endParaRPr lang="en-US"/>
          </a:p>
        </p:txBody>
      </p:sp>
      <p:sp>
        <p:nvSpPr>
          <p:cNvPr id="3" name="Footer Placeholder 4"/>
          <p:cNvSpPr>
            <a:spLocks noGrp="1"/>
          </p:cNvSpPr>
          <p:nvPr>
            <p:ph type="ftr" sz="quarter" idx="11"/>
          </p:nvPr>
        </p:nvSpPr>
        <p:spPr/>
        <p:txBody>
          <a:bodyPr/>
          <a:lstStyle>
            <a:lvl1pPr>
              <a:lnSpc>
                <a:spcPct val="85000"/>
              </a:lnSpc>
              <a:defRPr b="1"/>
            </a:lvl1pPr>
          </a:lstStyle>
          <a:p>
            <a:pPr>
              <a:defRPr/>
            </a:pPr>
            <a:endParaRPr lang="en-US"/>
          </a:p>
        </p:txBody>
      </p:sp>
      <p:sp>
        <p:nvSpPr>
          <p:cNvPr id="4" name="Slide Number Placeholder 5"/>
          <p:cNvSpPr>
            <a:spLocks noGrp="1"/>
          </p:cNvSpPr>
          <p:nvPr>
            <p:ph type="sldNum" sz="quarter" idx="12"/>
          </p:nvPr>
        </p:nvSpPr>
        <p:spPr/>
        <p:txBody>
          <a:bodyPr/>
          <a:lstStyle>
            <a:lvl1pPr>
              <a:lnSpc>
                <a:spcPct val="85000"/>
              </a:lnSpc>
              <a:defRPr b="1" smtClean="0">
                <a:latin typeface="Antique Olive" pitchFamily="34" charset="0"/>
                <a:cs typeface="+mn-cs"/>
              </a:defRPr>
            </a:lvl1pPr>
            <a:lvl2pPr lvl="1" algn="ctr">
              <a:lnSpc>
                <a:spcPct val="85000"/>
              </a:lnSpc>
              <a:defRPr sz="4800" b="1" smtClean="0">
                <a:solidFill>
                  <a:srgbClr val="CC9900"/>
                </a:solidFill>
                <a:latin typeface="Antique Olive" pitchFamily="34" charset="0"/>
                <a:cs typeface="+mn-cs"/>
              </a:defRPr>
            </a:lvl2pPr>
            <a:lvl3pPr lvl="2" algn="ctr">
              <a:lnSpc>
                <a:spcPct val="85000"/>
              </a:lnSpc>
              <a:defRPr sz="4800" b="1" smtClean="0">
                <a:solidFill>
                  <a:srgbClr val="CC9900"/>
                </a:solidFill>
                <a:latin typeface="Antique Olive" pitchFamily="34" charset="0"/>
                <a:cs typeface="+mn-cs"/>
              </a:defRPr>
            </a:lvl3pPr>
            <a:lvl4pPr lvl="3" algn="ctr">
              <a:lnSpc>
                <a:spcPct val="85000"/>
              </a:lnSpc>
              <a:defRPr sz="4800" b="1" smtClean="0">
                <a:solidFill>
                  <a:srgbClr val="CC9900"/>
                </a:solidFill>
                <a:latin typeface="Antique Olive" pitchFamily="34" charset="0"/>
                <a:cs typeface="+mn-cs"/>
              </a:defRPr>
            </a:lvl4pPr>
            <a:lvl5pPr lvl="4" algn="ctr">
              <a:lnSpc>
                <a:spcPct val="85000"/>
              </a:lnSpc>
              <a:defRPr sz="4800" b="1" smtClean="0">
                <a:solidFill>
                  <a:srgbClr val="CC9900"/>
                </a:solidFill>
                <a:latin typeface="Antique Olive" pitchFamily="34" charset="0"/>
                <a:cs typeface="+mn-cs"/>
              </a:defRPr>
            </a:lvl5pPr>
          </a:lstStyle>
          <a:p>
            <a:pPr>
              <a:defRPr/>
            </a:pPr>
            <a:endParaRPr lang="en-US" altLang="en-US"/>
          </a:p>
          <a:p>
            <a:pPr lvl="1">
              <a:defRPr/>
            </a:pPr>
            <a:endParaRPr lang="en-US" altLang="en-US"/>
          </a:p>
          <a:p>
            <a:pPr lvl="2">
              <a:defRPr/>
            </a:pPr>
            <a:endParaRPr lang="en-US" altLang="en-US"/>
          </a:p>
          <a:p>
            <a:pPr lvl="3">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p:txBody>
      </p:sp>
    </p:spTree>
    <p:extLst>
      <p:ext uri="{BB962C8B-B14F-4D97-AF65-F5344CB8AC3E}">
        <p14:creationId xmlns:p14="http://schemas.microsoft.com/office/powerpoint/2010/main" xmlns="" val="2499134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lnSpc>
                <a:spcPct val="85000"/>
              </a:lnSpc>
              <a:defRPr b="1"/>
            </a:lvl1pPr>
          </a:lstStyle>
          <a:p>
            <a:pPr>
              <a:defRPr/>
            </a:pPr>
            <a:endParaRPr lang="en-US"/>
          </a:p>
        </p:txBody>
      </p:sp>
      <p:sp>
        <p:nvSpPr>
          <p:cNvPr id="6" name="Footer Placeholder 4"/>
          <p:cNvSpPr>
            <a:spLocks noGrp="1"/>
          </p:cNvSpPr>
          <p:nvPr>
            <p:ph type="ftr" sz="quarter" idx="15"/>
          </p:nvPr>
        </p:nvSpPr>
        <p:spPr/>
        <p:txBody>
          <a:bodyPr/>
          <a:lstStyle>
            <a:lvl1pPr>
              <a:lnSpc>
                <a:spcPct val="85000"/>
              </a:lnSpc>
              <a:defRPr b="1"/>
            </a:lvl1pPr>
          </a:lstStyle>
          <a:p>
            <a:pPr>
              <a:defRPr/>
            </a:pPr>
            <a:endParaRPr lang="en-US"/>
          </a:p>
        </p:txBody>
      </p:sp>
      <p:sp>
        <p:nvSpPr>
          <p:cNvPr id="7" name="Slide Number Placeholder 5"/>
          <p:cNvSpPr>
            <a:spLocks noGrp="1"/>
          </p:cNvSpPr>
          <p:nvPr>
            <p:ph type="sldNum" sz="quarter" idx="16"/>
          </p:nvPr>
        </p:nvSpPr>
        <p:spPr/>
        <p:txBody>
          <a:bodyPr/>
          <a:lstStyle>
            <a:lvl1pPr>
              <a:lnSpc>
                <a:spcPct val="85000"/>
              </a:lnSpc>
              <a:defRPr b="1" smtClean="0">
                <a:latin typeface="Antique Olive" pitchFamily="34" charset="0"/>
                <a:cs typeface="+mn-cs"/>
              </a:defRPr>
            </a:lvl1pPr>
            <a:lvl2pPr lvl="1" algn="ctr">
              <a:lnSpc>
                <a:spcPct val="85000"/>
              </a:lnSpc>
              <a:defRPr sz="4800" b="1" smtClean="0">
                <a:solidFill>
                  <a:srgbClr val="CC9900"/>
                </a:solidFill>
                <a:latin typeface="Antique Olive" pitchFamily="34" charset="0"/>
                <a:cs typeface="+mn-cs"/>
              </a:defRPr>
            </a:lvl2pPr>
            <a:lvl3pPr lvl="2" algn="ctr">
              <a:lnSpc>
                <a:spcPct val="85000"/>
              </a:lnSpc>
              <a:defRPr sz="4800" b="1" smtClean="0">
                <a:solidFill>
                  <a:srgbClr val="CC9900"/>
                </a:solidFill>
                <a:latin typeface="Antique Olive" pitchFamily="34" charset="0"/>
                <a:cs typeface="+mn-cs"/>
              </a:defRPr>
            </a:lvl3pPr>
            <a:lvl4pPr lvl="3" algn="ctr">
              <a:lnSpc>
                <a:spcPct val="85000"/>
              </a:lnSpc>
              <a:defRPr sz="4800" b="1" smtClean="0">
                <a:solidFill>
                  <a:srgbClr val="CC9900"/>
                </a:solidFill>
                <a:latin typeface="Antique Olive" pitchFamily="34" charset="0"/>
                <a:cs typeface="+mn-cs"/>
              </a:defRPr>
            </a:lvl4pPr>
            <a:lvl5pPr lvl="4" algn="ctr">
              <a:lnSpc>
                <a:spcPct val="85000"/>
              </a:lnSpc>
              <a:defRPr sz="4800" b="1" smtClean="0">
                <a:solidFill>
                  <a:srgbClr val="CC9900"/>
                </a:solidFill>
                <a:latin typeface="Antique Olive" pitchFamily="34" charset="0"/>
                <a:cs typeface="+mn-cs"/>
              </a:defRPr>
            </a:lvl5pPr>
          </a:lstStyle>
          <a:p>
            <a:pPr>
              <a:defRPr/>
            </a:pPr>
            <a:endParaRPr lang="en-US" altLang="en-US"/>
          </a:p>
          <a:p>
            <a:pPr lvl="1">
              <a:defRPr/>
            </a:pPr>
            <a:endParaRPr lang="en-US" altLang="en-US"/>
          </a:p>
          <a:p>
            <a:pPr lvl="2">
              <a:defRPr/>
            </a:pPr>
            <a:endParaRPr lang="en-US" altLang="en-US"/>
          </a:p>
          <a:p>
            <a:pPr lvl="3">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p:txBody>
      </p:sp>
    </p:spTree>
    <p:extLst>
      <p:ext uri="{BB962C8B-B14F-4D97-AF65-F5344CB8AC3E}">
        <p14:creationId xmlns:p14="http://schemas.microsoft.com/office/powerpoint/2010/main" xmlns="" val="4195657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orizon.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lnSpc>
                <a:spcPct val="85000"/>
              </a:lnSpc>
              <a:defRPr b="1"/>
            </a:lvl1pPr>
          </a:lstStyle>
          <a:p>
            <a:pPr>
              <a:defRPr/>
            </a:pPr>
            <a:endParaRPr lang="en-US"/>
          </a:p>
        </p:txBody>
      </p:sp>
      <p:sp>
        <p:nvSpPr>
          <p:cNvPr id="7" name="Footer Placeholder 5"/>
          <p:cNvSpPr>
            <a:spLocks noGrp="1"/>
          </p:cNvSpPr>
          <p:nvPr>
            <p:ph type="ftr" sz="quarter" idx="11"/>
          </p:nvPr>
        </p:nvSpPr>
        <p:spPr/>
        <p:txBody>
          <a:bodyPr/>
          <a:lstStyle>
            <a:lvl1pPr>
              <a:lnSpc>
                <a:spcPct val="85000"/>
              </a:lnSpc>
              <a:defRPr b="1"/>
            </a:lvl1pPr>
          </a:lstStyle>
          <a:p>
            <a:pPr>
              <a:defRPr/>
            </a:pPr>
            <a:endParaRPr lang="en-US"/>
          </a:p>
        </p:txBody>
      </p:sp>
      <p:sp>
        <p:nvSpPr>
          <p:cNvPr id="8" name="Slide Number Placeholder 6"/>
          <p:cNvSpPr>
            <a:spLocks noGrp="1"/>
          </p:cNvSpPr>
          <p:nvPr>
            <p:ph type="sldNum" sz="quarter" idx="12"/>
          </p:nvPr>
        </p:nvSpPr>
        <p:spPr/>
        <p:txBody>
          <a:bodyPr/>
          <a:lstStyle>
            <a:lvl1pPr>
              <a:lnSpc>
                <a:spcPct val="85000"/>
              </a:lnSpc>
              <a:defRPr b="1" smtClean="0">
                <a:latin typeface="Antique Olive" pitchFamily="34" charset="0"/>
                <a:cs typeface="+mn-cs"/>
              </a:defRPr>
            </a:lvl1pPr>
            <a:lvl2pPr lvl="1" algn="ctr">
              <a:lnSpc>
                <a:spcPct val="85000"/>
              </a:lnSpc>
              <a:defRPr sz="4800" b="1" smtClean="0">
                <a:solidFill>
                  <a:srgbClr val="CC9900"/>
                </a:solidFill>
                <a:latin typeface="Antique Olive" pitchFamily="34" charset="0"/>
                <a:cs typeface="+mn-cs"/>
              </a:defRPr>
            </a:lvl2pPr>
            <a:lvl3pPr lvl="2" algn="ctr">
              <a:lnSpc>
                <a:spcPct val="85000"/>
              </a:lnSpc>
              <a:defRPr sz="4800" b="1" smtClean="0">
                <a:solidFill>
                  <a:srgbClr val="CC9900"/>
                </a:solidFill>
                <a:latin typeface="Antique Olive" pitchFamily="34" charset="0"/>
                <a:cs typeface="+mn-cs"/>
              </a:defRPr>
            </a:lvl3pPr>
            <a:lvl4pPr lvl="3" algn="ctr">
              <a:lnSpc>
                <a:spcPct val="85000"/>
              </a:lnSpc>
              <a:defRPr sz="4800" b="1" smtClean="0">
                <a:solidFill>
                  <a:srgbClr val="CC9900"/>
                </a:solidFill>
                <a:latin typeface="Antique Olive" pitchFamily="34" charset="0"/>
                <a:cs typeface="+mn-cs"/>
              </a:defRPr>
            </a:lvl4pPr>
            <a:lvl5pPr lvl="4" algn="ctr">
              <a:lnSpc>
                <a:spcPct val="85000"/>
              </a:lnSpc>
              <a:defRPr sz="4800" b="1" smtClean="0">
                <a:solidFill>
                  <a:srgbClr val="CC9900"/>
                </a:solidFill>
                <a:latin typeface="Antique Olive" pitchFamily="34" charset="0"/>
                <a:cs typeface="+mn-cs"/>
              </a:defRPr>
            </a:lvl5pPr>
          </a:lstStyle>
          <a:p>
            <a:pPr>
              <a:defRPr/>
            </a:pPr>
            <a:endParaRPr lang="en-US" altLang="en-US"/>
          </a:p>
          <a:p>
            <a:pPr lvl="1">
              <a:defRPr/>
            </a:pPr>
            <a:endParaRPr lang="en-US" altLang="en-US"/>
          </a:p>
          <a:p>
            <a:pPr lvl="2">
              <a:defRPr/>
            </a:pPr>
            <a:endParaRPr lang="en-US" altLang="en-US"/>
          </a:p>
          <a:p>
            <a:pPr lvl="3">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p:txBody>
      </p:sp>
    </p:spTree>
    <p:extLst>
      <p:ext uri="{BB962C8B-B14F-4D97-AF65-F5344CB8AC3E}">
        <p14:creationId xmlns:p14="http://schemas.microsoft.com/office/powerpoint/2010/main" xmlns="" val="3028719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nSpc>
                <a:spcPct val="85000"/>
              </a:lnSpc>
              <a:defRPr b="1"/>
            </a:lvl1pPr>
          </a:lstStyle>
          <a:p>
            <a:pPr>
              <a:defRPr/>
            </a:pPr>
            <a:endParaRPr lang="en-US"/>
          </a:p>
        </p:txBody>
      </p:sp>
      <p:sp>
        <p:nvSpPr>
          <p:cNvPr id="5" name="Footer Placeholder 4"/>
          <p:cNvSpPr>
            <a:spLocks noGrp="1"/>
          </p:cNvSpPr>
          <p:nvPr>
            <p:ph type="ftr" sz="quarter" idx="11"/>
          </p:nvPr>
        </p:nvSpPr>
        <p:spPr/>
        <p:txBody>
          <a:bodyPr/>
          <a:lstStyle>
            <a:lvl1pPr>
              <a:lnSpc>
                <a:spcPct val="85000"/>
              </a:lnSpc>
              <a:defRPr b="1"/>
            </a:lvl1pPr>
          </a:lstStyle>
          <a:p>
            <a:pPr>
              <a:defRPr/>
            </a:pPr>
            <a:endParaRPr lang="en-US"/>
          </a:p>
        </p:txBody>
      </p:sp>
      <p:sp>
        <p:nvSpPr>
          <p:cNvPr id="6" name="Slide Number Placeholder 5"/>
          <p:cNvSpPr>
            <a:spLocks noGrp="1"/>
          </p:cNvSpPr>
          <p:nvPr>
            <p:ph type="sldNum" sz="quarter" idx="12"/>
          </p:nvPr>
        </p:nvSpPr>
        <p:spPr/>
        <p:txBody>
          <a:bodyPr/>
          <a:lstStyle>
            <a:lvl1pPr>
              <a:lnSpc>
                <a:spcPct val="85000"/>
              </a:lnSpc>
              <a:defRPr b="1" smtClean="0">
                <a:latin typeface="Antique Olive" pitchFamily="34" charset="0"/>
                <a:cs typeface="+mn-cs"/>
              </a:defRPr>
            </a:lvl1pPr>
            <a:lvl2pPr lvl="1" algn="ctr">
              <a:lnSpc>
                <a:spcPct val="85000"/>
              </a:lnSpc>
              <a:defRPr sz="4800" b="1" smtClean="0">
                <a:solidFill>
                  <a:srgbClr val="CC9900"/>
                </a:solidFill>
                <a:latin typeface="Antique Olive" pitchFamily="34" charset="0"/>
                <a:cs typeface="+mn-cs"/>
              </a:defRPr>
            </a:lvl2pPr>
            <a:lvl3pPr lvl="2" algn="ctr">
              <a:lnSpc>
                <a:spcPct val="85000"/>
              </a:lnSpc>
              <a:defRPr sz="4800" b="1" smtClean="0">
                <a:solidFill>
                  <a:srgbClr val="CC9900"/>
                </a:solidFill>
                <a:latin typeface="Antique Olive" pitchFamily="34" charset="0"/>
                <a:cs typeface="+mn-cs"/>
              </a:defRPr>
            </a:lvl3pPr>
            <a:lvl4pPr lvl="3" algn="ctr">
              <a:lnSpc>
                <a:spcPct val="85000"/>
              </a:lnSpc>
              <a:defRPr sz="4800" b="1" smtClean="0">
                <a:solidFill>
                  <a:srgbClr val="CC9900"/>
                </a:solidFill>
                <a:latin typeface="Antique Olive" pitchFamily="34" charset="0"/>
                <a:cs typeface="+mn-cs"/>
              </a:defRPr>
            </a:lvl4pPr>
            <a:lvl5pPr lvl="4" algn="ctr">
              <a:lnSpc>
                <a:spcPct val="85000"/>
              </a:lnSpc>
              <a:defRPr sz="4800" b="1" smtClean="0">
                <a:solidFill>
                  <a:srgbClr val="CC9900"/>
                </a:solidFill>
                <a:latin typeface="Antique Olive" pitchFamily="34" charset="0"/>
                <a:cs typeface="+mn-cs"/>
              </a:defRPr>
            </a:lvl5pPr>
          </a:lstStyle>
          <a:p>
            <a:pPr>
              <a:defRPr/>
            </a:pPr>
            <a:endParaRPr lang="en-US" altLang="en-US"/>
          </a:p>
          <a:p>
            <a:pPr lvl="1">
              <a:defRPr/>
            </a:pPr>
            <a:endParaRPr lang="en-US" altLang="en-US"/>
          </a:p>
          <a:p>
            <a:pPr lvl="2">
              <a:defRPr/>
            </a:pPr>
            <a:endParaRPr lang="en-US" altLang="en-US"/>
          </a:p>
          <a:p>
            <a:pPr lvl="3">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p:txBody>
      </p:sp>
    </p:spTree>
    <p:extLst>
      <p:ext uri="{BB962C8B-B14F-4D97-AF65-F5344CB8AC3E}">
        <p14:creationId xmlns:p14="http://schemas.microsoft.com/office/powerpoint/2010/main" xmlns="" val="3527458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nSpc>
                <a:spcPct val="85000"/>
              </a:lnSpc>
              <a:defRPr b="1"/>
            </a:lvl1pPr>
          </a:lstStyle>
          <a:p>
            <a:pPr>
              <a:defRPr/>
            </a:pPr>
            <a:endParaRPr lang="en-US"/>
          </a:p>
        </p:txBody>
      </p:sp>
      <p:sp>
        <p:nvSpPr>
          <p:cNvPr id="5" name="Footer Placeholder 4"/>
          <p:cNvSpPr>
            <a:spLocks noGrp="1"/>
          </p:cNvSpPr>
          <p:nvPr>
            <p:ph type="ftr" sz="quarter" idx="11"/>
          </p:nvPr>
        </p:nvSpPr>
        <p:spPr/>
        <p:txBody>
          <a:bodyPr/>
          <a:lstStyle>
            <a:lvl1pPr>
              <a:lnSpc>
                <a:spcPct val="85000"/>
              </a:lnSpc>
              <a:defRPr b="1"/>
            </a:lvl1pPr>
          </a:lstStyle>
          <a:p>
            <a:pPr>
              <a:defRPr/>
            </a:pPr>
            <a:endParaRPr lang="en-US"/>
          </a:p>
        </p:txBody>
      </p:sp>
      <p:sp>
        <p:nvSpPr>
          <p:cNvPr id="6" name="Slide Number Placeholder 5"/>
          <p:cNvSpPr>
            <a:spLocks noGrp="1"/>
          </p:cNvSpPr>
          <p:nvPr>
            <p:ph type="sldNum" sz="quarter" idx="12"/>
          </p:nvPr>
        </p:nvSpPr>
        <p:spPr/>
        <p:txBody>
          <a:bodyPr/>
          <a:lstStyle>
            <a:lvl1pPr>
              <a:lnSpc>
                <a:spcPct val="85000"/>
              </a:lnSpc>
              <a:defRPr b="1" smtClean="0">
                <a:latin typeface="Antique Olive" pitchFamily="34" charset="0"/>
                <a:cs typeface="+mn-cs"/>
              </a:defRPr>
            </a:lvl1pPr>
            <a:lvl2pPr lvl="1" algn="ctr">
              <a:lnSpc>
                <a:spcPct val="85000"/>
              </a:lnSpc>
              <a:defRPr sz="4800" b="1" smtClean="0">
                <a:solidFill>
                  <a:srgbClr val="CC9900"/>
                </a:solidFill>
                <a:latin typeface="Antique Olive" pitchFamily="34" charset="0"/>
                <a:cs typeface="+mn-cs"/>
              </a:defRPr>
            </a:lvl2pPr>
            <a:lvl3pPr lvl="2" algn="ctr">
              <a:lnSpc>
                <a:spcPct val="85000"/>
              </a:lnSpc>
              <a:defRPr sz="4800" b="1" smtClean="0">
                <a:solidFill>
                  <a:srgbClr val="CC9900"/>
                </a:solidFill>
                <a:latin typeface="Antique Olive" pitchFamily="34" charset="0"/>
                <a:cs typeface="+mn-cs"/>
              </a:defRPr>
            </a:lvl3pPr>
            <a:lvl4pPr lvl="3" algn="ctr">
              <a:lnSpc>
                <a:spcPct val="85000"/>
              </a:lnSpc>
              <a:defRPr sz="4800" b="1" smtClean="0">
                <a:solidFill>
                  <a:srgbClr val="CC9900"/>
                </a:solidFill>
                <a:latin typeface="Antique Olive" pitchFamily="34" charset="0"/>
                <a:cs typeface="+mn-cs"/>
              </a:defRPr>
            </a:lvl4pPr>
            <a:lvl5pPr lvl="4" algn="ctr">
              <a:lnSpc>
                <a:spcPct val="85000"/>
              </a:lnSpc>
              <a:defRPr sz="4800" b="1" smtClean="0">
                <a:solidFill>
                  <a:srgbClr val="CC9900"/>
                </a:solidFill>
                <a:latin typeface="Antique Olive" pitchFamily="34" charset="0"/>
                <a:cs typeface="+mn-cs"/>
              </a:defRPr>
            </a:lvl5pPr>
          </a:lstStyle>
          <a:p>
            <a:pPr>
              <a:defRPr/>
            </a:pPr>
            <a:endParaRPr lang="en-US" altLang="en-US"/>
          </a:p>
          <a:p>
            <a:pPr lvl="1">
              <a:defRPr/>
            </a:pPr>
            <a:endParaRPr lang="en-US" altLang="en-US"/>
          </a:p>
          <a:p>
            <a:pPr lvl="2">
              <a:defRPr/>
            </a:pPr>
            <a:endParaRPr lang="en-US" altLang="en-US"/>
          </a:p>
          <a:p>
            <a:pPr lvl="3">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p:txBody>
      </p:sp>
    </p:spTree>
    <p:extLst>
      <p:ext uri="{BB962C8B-B14F-4D97-AF65-F5344CB8AC3E}">
        <p14:creationId xmlns:p14="http://schemas.microsoft.com/office/powerpoint/2010/main" xmlns="" val="1878703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04"/>
        <p:cNvGrpSpPr/>
        <p:nvPr/>
      </p:nvGrpSpPr>
      <p:grpSpPr>
        <a:xfrm>
          <a:off x="0" y="0"/>
          <a:ext cx="0" cy="0"/>
          <a:chOff x="0" y="0"/>
          <a:chExt cx="0" cy="0"/>
        </a:xfrm>
      </p:grpSpPr>
      <p:sp>
        <p:nvSpPr>
          <p:cNvPr id="2" name="Shape 107"/>
          <p:cNvSpPr txBox="1">
            <a:spLocks noGrp="1"/>
          </p:cNvSpPr>
          <p:nvPr>
            <p:ph type="dt" idx="10"/>
          </p:nvPr>
        </p:nvSpPr>
        <p:spPr>
          <a:xfrm>
            <a:off x="228600" y="6492875"/>
            <a:ext cx="2133600" cy="365125"/>
          </a:xfrm>
        </p:spPr>
        <p:txBody>
          <a:bodyPr lIns="91425" tIns="91425" rIns="91425" bIns="91425" anchorCtr="0"/>
          <a:lstStyle>
            <a:lvl1pPr marL="0" marR="0" lvl="0" indent="0" algn="l" rtl="0">
              <a:lnSpc>
                <a:spcPct val="85000"/>
              </a:lnSpc>
              <a:spcBef>
                <a:spcPts val="0"/>
              </a:spcBef>
              <a:spcAft>
                <a:spcPts val="0"/>
              </a:spcAft>
              <a:defRPr b="1">
                <a:solidFill>
                  <a:srgbClr val="FFFFFF"/>
                </a:solidFill>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pPr>
              <a:defRPr/>
            </a:pPr>
            <a:endParaRPr/>
          </a:p>
        </p:txBody>
      </p:sp>
    </p:spTree>
    <p:extLst>
      <p:ext uri="{BB962C8B-B14F-4D97-AF65-F5344CB8AC3E}">
        <p14:creationId xmlns:p14="http://schemas.microsoft.com/office/powerpoint/2010/main" xmlns="" val="3930422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_Title Slide">
    <p:spTree>
      <p:nvGrpSpPr>
        <p:cNvPr id="1" name="Shape 112"/>
        <p:cNvGrpSpPr/>
        <p:nvPr/>
      </p:nvGrpSpPr>
      <p:grpSpPr>
        <a:xfrm>
          <a:off x="0" y="0"/>
          <a:ext cx="0" cy="0"/>
          <a:chOff x="0" y="0"/>
          <a:chExt cx="0" cy="0"/>
        </a:xfrm>
      </p:grpSpPr>
      <p:sp>
        <p:nvSpPr>
          <p:cNvPr id="2" name="Shape 115"/>
          <p:cNvSpPr txBox="1">
            <a:spLocks noGrp="1"/>
          </p:cNvSpPr>
          <p:nvPr>
            <p:ph type="dt" idx="10"/>
          </p:nvPr>
        </p:nvSpPr>
        <p:spPr>
          <a:xfrm>
            <a:off x="228600" y="6492875"/>
            <a:ext cx="2133600" cy="365125"/>
          </a:xfrm>
        </p:spPr>
        <p:txBody>
          <a:bodyPr lIns="91425" tIns="91425" rIns="91425" bIns="91425" anchorCtr="0"/>
          <a:lstStyle>
            <a:lvl1pPr marL="0" marR="0" lvl="0" indent="0" algn="l" rtl="0">
              <a:lnSpc>
                <a:spcPct val="85000"/>
              </a:lnSpc>
              <a:spcBef>
                <a:spcPts val="0"/>
              </a:spcBef>
              <a:spcAft>
                <a:spcPts val="0"/>
              </a:spcAft>
              <a:defRPr b="1">
                <a:solidFill>
                  <a:srgbClr val="FFFFFF"/>
                </a:solidFill>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pPr>
              <a:defRPr/>
            </a:pPr>
            <a:endParaRPr/>
          </a:p>
        </p:txBody>
      </p:sp>
    </p:spTree>
    <p:extLst>
      <p:ext uri="{BB962C8B-B14F-4D97-AF65-F5344CB8AC3E}">
        <p14:creationId xmlns:p14="http://schemas.microsoft.com/office/powerpoint/2010/main" xmlns="" val="2638686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31A10A7-7F0D-471D-AB5D-23E7E0FA61D7}" type="datetimeFigureOut">
              <a:rPr lang="en-US">
                <a:solidFill>
                  <a:prstClr val="black">
                    <a:tint val="75000"/>
                  </a:prstClr>
                </a:solidFill>
              </a:rPr>
              <a:pPr>
                <a:defRPr/>
              </a:pPr>
              <a:t>3/23/2017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142A7FC-0A5B-49E1-8429-17C71A8D85D7}" type="slidenum">
              <a:rPr lang="en-US" altLang="en-US"/>
              <a:pPr/>
              <a:t>‹#›</a:t>
            </a:fld>
            <a:endParaRPr lang="en-US" altLang="en-US"/>
          </a:p>
        </p:txBody>
      </p:sp>
    </p:spTree>
    <p:extLst>
      <p:ext uri="{BB962C8B-B14F-4D97-AF65-F5344CB8AC3E}">
        <p14:creationId xmlns:p14="http://schemas.microsoft.com/office/powerpoint/2010/main" xmlns="" val="3722290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00C6DC-4972-4EBC-AC8D-0072A4F87039}" type="datetimeFigureOut">
              <a:rPr lang="en-US">
                <a:solidFill>
                  <a:prstClr val="black">
                    <a:tint val="75000"/>
                  </a:prstClr>
                </a:solidFill>
              </a:rPr>
              <a:pPr>
                <a:defRPr/>
              </a:pPr>
              <a:t>3/23/2017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0FFCF69-E35C-4676-B3F6-A4E1549CF987}" type="slidenum">
              <a:rPr lang="en-US" altLang="en-US"/>
              <a:pPr/>
              <a:t>‹#›</a:t>
            </a:fld>
            <a:endParaRPr lang="en-US" altLang="en-US"/>
          </a:p>
        </p:txBody>
      </p:sp>
    </p:spTree>
    <p:extLst>
      <p:ext uri="{BB962C8B-B14F-4D97-AF65-F5344CB8AC3E}">
        <p14:creationId xmlns:p14="http://schemas.microsoft.com/office/powerpoint/2010/main" xmlns="" val="1474069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810EAA-47F4-4ECB-9415-015B546CF6B1}" type="datetimeFigureOut">
              <a:rPr lang="en-US">
                <a:solidFill>
                  <a:prstClr val="black">
                    <a:tint val="75000"/>
                  </a:prstClr>
                </a:solidFill>
              </a:rPr>
              <a:pPr>
                <a:defRPr/>
              </a:pPr>
              <a:t>3/23/2017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1AE914D-8C90-4789-A1F8-8D62C4FB9C5C}" type="slidenum">
              <a:rPr lang="en-US" altLang="en-US"/>
              <a:pPr/>
              <a:t>‹#›</a:t>
            </a:fld>
            <a:endParaRPr lang="en-US" altLang="en-US"/>
          </a:p>
        </p:txBody>
      </p:sp>
    </p:spTree>
    <p:extLst>
      <p:ext uri="{BB962C8B-B14F-4D97-AF65-F5344CB8AC3E}">
        <p14:creationId xmlns:p14="http://schemas.microsoft.com/office/powerpoint/2010/main" xmlns="" val="704709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7"/>
        <p:cNvGrpSpPr/>
        <p:nvPr/>
      </p:nvGrpSpPr>
      <p:grpSpPr>
        <a:xfrm>
          <a:off x="0" y="0"/>
          <a:ext cx="0" cy="0"/>
          <a:chOff x="0" y="0"/>
          <a:chExt cx="0" cy="0"/>
        </a:xfrm>
      </p:grpSpPr>
      <p:pic>
        <p:nvPicPr>
          <p:cNvPr id="4" name="Shape 58"/>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hape 59"/>
          <p:cNvSpPr txBox="1">
            <a:spLocks noChangeArrowheads="1"/>
          </p:cNvSpPr>
          <p:nvPr/>
        </p:nvSpPr>
        <p:spPr bwMode="auto">
          <a:xfrm>
            <a:off x="5943600" y="6288088"/>
            <a:ext cx="3200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Baltimore MD/Washington DC</a:t>
            </a:r>
          </a:p>
        </p:txBody>
      </p:sp>
      <p:grpSp>
        <p:nvGrpSpPr>
          <p:cNvPr id="6" name="Shape 60"/>
          <p:cNvGrpSpPr>
            <a:grpSpLocks/>
          </p:cNvGrpSpPr>
          <p:nvPr/>
        </p:nvGrpSpPr>
        <p:grpSpPr bwMode="auto">
          <a:xfrm>
            <a:off x="46038" y="6354763"/>
            <a:ext cx="457200" cy="457200"/>
            <a:chOff x="1056" y="335"/>
            <a:chExt cx="3318" cy="3312"/>
          </a:xfrm>
        </p:grpSpPr>
        <p:sp>
          <p:nvSpPr>
            <p:cNvPr id="7" name="Shape 61"/>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8" name="Shape 62"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 name="Shape 63"/>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Shape 64"/>
          <p:cNvSpPr txBox="1">
            <a:spLocks noChangeArrowheads="1"/>
          </p:cNvSpPr>
          <p:nvPr/>
        </p:nvSpPr>
        <p:spPr bwMode="auto">
          <a:xfrm>
            <a:off x="5943600" y="6288088"/>
            <a:ext cx="3200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p:txBody>
      </p:sp>
      <p:grpSp>
        <p:nvGrpSpPr>
          <p:cNvPr id="11" name="Shape 65"/>
          <p:cNvGrpSpPr>
            <a:grpSpLocks/>
          </p:cNvGrpSpPr>
          <p:nvPr/>
        </p:nvGrpSpPr>
        <p:grpSpPr bwMode="auto">
          <a:xfrm>
            <a:off x="46038" y="6354763"/>
            <a:ext cx="457200" cy="457200"/>
            <a:chOff x="1056" y="335"/>
            <a:chExt cx="3318" cy="3312"/>
          </a:xfrm>
        </p:grpSpPr>
        <p:sp>
          <p:nvSpPr>
            <p:cNvPr id="12" name="Shape 66"/>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3" name="Shape 67"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4" name="Shape 68"/>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Shape 69"/>
          <p:cNvSpPr txBox="1">
            <a:spLocks noChangeArrowheads="1"/>
          </p:cNvSpPr>
          <p:nvPr/>
        </p:nvSpPr>
        <p:spPr bwMode="auto">
          <a:xfrm>
            <a:off x="5943600" y="6288088"/>
            <a:ext cx="3200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p:txBody>
      </p:sp>
      <p:grpSp>
        <p:nvGrpSpPr>
          <p:cNvPr id="16" name="Shape 70"/>
          <p:cNvGrpSpPr>
            <a:grpSpLocks/>
          </p:cNvGrpSpPr>
          <p:nvPr/>
        </p:nvGrpSpPr>
        <p:grpSpPr bwMode="auto">
          <a:xfrm>
            <a:off x="46038" y="6354763"/>
            <a:ext cx="457200" cy="457200"/>
            <a:chOff x="1056" y="335"/>
            <a:chExt cx="3318" cy="3312"/>
          </a:xfrm>
        </p:grpSpPr>
        <p:sp>
          <p:nvSpPr>
            <p:cNvPr id="17" name="Shape 71"/>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8" name="Shape 72"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3" name="Shape 73"/>
          <p:cNvSpPr txBox="1">
            <a:spLocks noGrp="1"/>
          </p:cNvSpPr>
          <p:nvPr>
            <p:ph type="title"/>
          </p:nvPr>
        </p:nvSpPr>
        <p:spPr>
          <a:xfrm>
            <a:off x="722312" y="4406900"/>
            <a:ext cx="7772400" cy="1362075"/>
          </a:xfrm>
          <a:prstGeom prst="rect">
            <a:avLst/>
          </a:prstGeom>
          <a:noFill/>
          <a:ln>
            <a:noFill/>
          </a:ln>
          <a:effectLst>
            <a:outerShdw blurRad="50799" dist="38100" dir="2700000" algn="tl" rotWithShape="0">
              <a:srgbClr val="000000">
                <a:alpha val="40000"/>
              </a:srgbClr>
            </a:outerShdw>
          </a:effectLst>
        </p:spPr>
        <p:txBody>
          <a:bodyPr anchor="t"/>
          <a:lstStyle>
            <a:lvl1pPr marL="0" marR="0" lvl="0" indent="0" algn="l" rtl="0">
              <a:spcBef>
                <a:spcPts val="0"/>
              </a:spcBef>
              <a:spcAft>
                <a:spcPts val="0"/>
              </a:spcAft>
              <a:buNone/>
              <a:defRPr sz="40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800" b="1"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800" b="1"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800" b="1"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800" b="1"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74" name="Shape 74"/>
          <p:cNvSpPr txBox="1">
            <a:spLocks noGrp="1"/>
          </p:cNvSpPr>
          <p:nvPr>
            <p:ph type="body" idx="1"/>
          </p:nvPr>
        </p:nvSpPr>
        <p:spPr>
          <a:xfrm>
            <a:off x="722312" y="2906713"/>
            <a:ext cx="7772400" cy="1500187"/>
          </a:xfrm>
          <a:prstGeom prst="rect">
            <a:avLst/>
          </a:prstGeom>
          <a:noFill/>
          <a:ln>
            <a:noFill/>
          </a:ln>
        </p:spPr>
        <p:txBody>
          <a:bodyPr anchor="b"/>
          <a:lstStyle>
            <a:lvl1pPr marL="0" marR="0" lvl="0" indent="0" algn="l"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1pPr>
            <a:lvl2pPr marL="457200" marR="0" lvl="1" indent="0" algn="l" rtl="0">
              <a:spcBef>
                <a:spcPts val="36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spcBef>
                <a:spcPts val="320"/>
              </a:spcBef>
              <a:spcAft>
                <a:spcPts val="0"/>
              </a:spcAft>
              <a:buClr>
                <a:schemeClr val="lt1"/>
              </a:buClr>
              <a:buFont typeface="Calibri"/>
              <a:buNone/>
              <a:defRPr sz="1600" b="0" i="0" u="none" strike="noStrike" cap="none">
                <a:solidFill>
                  <a:schemeClr val="lt1"/>
                </a:solidFill>
                <a:latin typeface="Calibri"/>
                <a:ea typeface="Calibri"/>
                <a:cs typeface="Calibri"/>
                <a:sym typeface="Calibri"/>
              </a:defRPr>
            </a:lvl3pPr>
            <a:lvl4pPr marL="1371600" marR="0" lvl="3" indent="0" algn="l" rtl="0">
              <a:spcBef>
                <a:spcPts val="280"/>
              </a:spcBef>
              <a:spcAft>
                <a:spcPts val="0"/>
              </a:spcAft>
              <a:buClr>
                <a:schemeClr val="lt1"/>
              </a:buClr>
              <a:buFont typeface="Calibri"/>
              <a:buNone/>
              <a:defRPr sz="1400" b="0" i="0" u="none" strike="noStrike" cap="none">
                <a:solidFill>
                  <a:schemeClr val="lt1"/>
                </a:solidFill>
                <a:latin typeface="Calibri"/>
                <a:ea typeface="Calibri"/>
                <a:cs typeface="Calibri"/>
                <a:sym typeface="Calibri"/>
              </a:defRPr>
            </a:lvl4pPr>
            <a:lvl5pPr marL="1828800" marR="0" lvl="4" indent="0" algn="l" rtl="0">
              <a:spcBef>
                <a:spcPts val="280"/>
              </a:spcBef>
              <a:spcAft>
                <a:spcPts val="0"/>
              </a:spcAft>
              <a:buClr>
                <a:schemeClr val="lt1"/>
              </a:buClr>
              <a:buFont typeface="Calibri"/>
              <a:buNone/>
              <a:defRPr sz="1400" b="0" i="0" u="none" strike="noStrike" cap="none">
                <a:solidFill>
                  <a:schemeClr val="lt1"/>
                </a:solidFill>
                <a:latin typeface="Calibri"/>
                <a:ea typeface="Calibri"/>
                <a:cs typeface="Calibri"/>
                <a:sym typeface="Calibri"/>
              </a:defRPr>
            </a:lvl5pPr>
            <a:lvl6pPr marL="2286000" marR="0" lvl="5"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chemeClr val="dk1"/>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19" name="Shape 75"/>
          <p:cNvSpPr txBox="1">
            <a:spLocks noGrp="1"/>
          </p:cNvSpPr>
          <p:nvPr>
            <p:ph type="dt" idx="10"/>
          </p:nvPr>
        </p:nvSpPr>
        <p:spPr bwMode="auto">
          <a:xfrm>
            <a:off x="457200" y="6245225"/>
            <a:ext cx="2133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
        <p:nvSpPr>
          <p:cNvPr id="20" name="Shape 76"/>
          <p:cNvSpPr txBox="1">
            <a:spLocks noGrp="1"/>
          </p:cNvSpPr>
          <p:nvPr>
            <p:ph type="ftr" idx="11"/>
          </p:nvPr>
        </p:nvSpPr>
        <p:spPr bwMode="auto">
          <a:xfrm>
            <a:off x="3124200" y="6245225"/>
            <a:ext cx="2895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Tree>
    <p:extLst>
      <p:ext uri="{BB962C8B-B14F-4D97-AF65-F5344CB8AC3E}">
        <p14:creationId xmlns:p14="http://schemas.microsoft.com/office/powerpoint/2010/main" xmlns="" val="40306311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75E6E1A-12FC-4EE9-ABD3-3F8D2151FEBD}" type="datetimeFigureOut">
              <a:rPr lang="en-US">
                <a:solidFill>
                  <a:prstClr val="black">
                    <a:tint val="75000"/>
                  </a:prstClr>
                </a:solidFill>
              </a:rPr>
              <a:pPr>
                <a:defRPr/>
              </a:pPr>
              <a:t>3/23/2017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5E85310-A507-48FA-A530-FDEA7EB54E57}" type="slidenum">
              <a:rPr lang="en-US" altLang="en-US"/>
              <a:pPr/>
              <a:t>‹#›</a:t>
            </a:fld>
            <a:endParaRPr lang="en-US" altLang="en-US"/>
          </a:p>
        </p:txBody>
      </p:sp>
    </p:spTree>
    <p:extLst>
      <p:ext uri="{BB962C8B-B14F-4D97-AF65-F5344CB8AC3E}">
        <p14:creationId xmlns:p14="http://schemas.microsoft.com/office/powerpoint/2010/main" xmlns="" val="700920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CFD4F9-5299-4507-87B4-78FBA611A450}" type="datetimeFigureOut">
              <a:rPr lang="en-US">
                <a:solidFill>
                  <a:prstClr val="black">
                    <a:tint val="75000"/>
                  </a:prstClr>
                </a:solidFill>
              </a:rPr>
              <a:pPr>
                <a:defRPr/>
              </a:pPr>
              <a:t>3/23/2017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2AC2C88F-9240-408F-964C-5E0D478CF20B}" type="slidenum">
              <a:rPr lang="en-US" altLang="en-US"/>
              <a:pPr/>
              <a:t>‹#›</a:t>
            </a:fld>
            <a:endParaRPr lang="en-US" altLang="en-US"/>
          </a:p>
        </p:txBody>
      </p:sp>
    </p:spTree>
    <p:extLst>
      <p:ext uri="{BB962C8B-B14F-4D97-AF65-F5344CB8AC3E}">
        <p14:creationId xmlns:p14="http://schemas.microsoft.com/office/powerpoint/2010/main" xmlns="" val="3435286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290CD47-067B-4095-A0E1-A993C883A79E}" type="datetimeFigureOut">
              <a:rPr lang="en-US">
                <a:solidFill>
                  <a:prstClr val="black">
                    <a:tint val="75000"/>
                  </a:prstClr>
                </a:solidFill>
              </a:rPr>
              <a:pPr>
                <a:defRPr/>
              </a:pPr>
              <a:t>3/23/2017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C7C861F-A9E8-4375-A257-B53155FDCC04}" type="slidenum">
              <a:rPr lang="en-US" altLang="en-US"/>
              <a:pPr/>
              <a:t>‹#›</a:t>
            </a:fld>
            <a:endParaRPr lang="en-US" altLang="en-US"/>
          </a:p>
        </p:txBody>
      </p:sp>
    </p:spTree>
    <p:extLst>
      <p:ext uri="{BB962C8B-B14F-4D97-AF65-F5344CB8AC3E}">
        <p14:creationId xmlns:p14="http://schemas.microsoft.com/office/powerpoint/2010/main" xmlns="" val="3736993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B66C64-ABB7-453E-8522-414D7C5B88F0}" type="datetimeFigureOut">
              <a:rPr lang="en-US">
                <a:solidFill>
                  <a:prstClr val="black">
                    <a:tint val="75000"/>
                  </a:prstClr>
                </a:solidFill>
              </a:rPr>
              <a:pPr>
                <a:defRPr/>
              </a:pPr>
              <a:t>3/23/2017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1A660206-FE50-4EBC-8C1C-CB6EF4A4B634}" type="slidenum">
              <a:rPr lang="en-US" altLang="en-US"/>
              <a:pPr/>
              <a:t>‹#›</a:t>
            </a:fld>
            <a:endParaRPr lang="en-US" altLang="en-US"/>
          </a:p>
        </p:txBody>
      </p:sp>
    </p:spTree>
    <p:extLst>
      <p:ext uri="{BB962C8B-B14F-4D97-AF65-F5344CB8AC3E}">
        <p14:creationId xmlns:p14="http://schemas.microsoft.com/office/powerpoint/2010/main" xmlns="" val="1867390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34DD6AD-01EB-401C-B0BB-05C56F810977}" type="datetimeFigureOut">
              <a:rPr lang="en-US">
                <a:solidFill>
                  <a:prstClr val="black">
                    <a:tint val="75000"/>
                  </a:prstClr>
                </a:solidFill>
              </a:rPr>
              <a:pPr>
                <a:defRPr/>
              </a:pPr>
              <a:t>3/23/2017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48593CE-C20B-4DF8-9F7D-35DFB6B459D7}" type="slidenum">
              <a:rPr lang="en-US" altLang="en-US"/>
              <a:pPr/>
              <a:t>‹#›</a:t>
            </a:fld>
            <a:endParaRPr lang="en-US" altLang="en-US"/>
          </a:p>
        </p:txBody>
      </p:sp>
    </p:spTree>
    <p:extLst>
      <p:ext uri="{BB962C8B-B14F-4D97-AF65-F5344CB8AC3E}">
        <p14:creationId xmlns:p14="http://schemas.microsoft.com/office/powerpoint/2010/main" xmlns="" val="4651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6A76E9-91FD-4204-9EDF-2EC3DD27CE68}" type="datetimeFigureOut">
              <a:rPr lang="en-US">
                <a:solidFill>
                  <a:prstClr val="black">
                    <a:tint val="75000"/>
                  </a:prstClr>
                </a:solidFill>
              </a:rPr>
              <a:pPr>
                <a:defRPr/>
              </a:pPr>
              <a:t>3/23/2017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2B5E7AD-E2DC-48DB-A4D3-4A522A7E1615}" type="slidenum">
              <a:rPr lang="en-US" altLang="en-US"/>
              <a:pPr/>
              <a:t>‹#›</a:t>
            </a:fld>
            <a:endParaRPr lang="en-US" altLang="en-US"/>
          </a:p>
        </p:txBody>
      </p:sp>
    </p:spTree>
    <p:extLst>
      <p:ext uri="{BB962C8B-B14F-4D97-AF65-F5344CB8AC3E}">
        <p14:creationId xmlns:p14="http://schemas.microsoft.com/office/powerpoint/2010/main" xmlns="" val="1400599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9294-FA9F-401D-A6A5-5D59ABF19121}" type="datetimeFigureOut">
              <a:rPr lang="en-US">
                <a:solidFill>
                  <a:prstClr val="black">
                    <a:tint val="75000"/>
                  </a:prstClr>
                </a:solidFill>
              </a:rPr>
              <a:pPr>
                <a:defRPr/>
              </a:pPr>
              <a:t>3/23/2017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AE0448E-2438-43F7-863F-87F7595887FF}" type="slidenum">
              <a:rPr lang="en-US" altLang="en-US"/>
              <a:pPr/>
              <a:t>‹#›</a:t>
            </a:fld>
            <a:endParaRPr lang="en-US" altLang="en-US"/>
          </a:p>
        </p:txBody>
      </p:sp>
    </p:spTree>
    <p:extLst>
      <p:ext uri="{BB962C8B-B14F-4D97-AF65-F5344CB8AC3E}">
        <p14:creationId xmlns:p14="http://schemas.microsoft.com/office/powerpoint/2010/main" xmlns="" val="3363771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4F874E-5708-4232-9652-361AEE106B21}" type="datetimeFigureOut">
              <a:rPr lang="en-US">
                <a:solidFill>
                  <a:prstClr val="black">
                    <a:tint val="75000"/>
                  </a:prstClr>
                </a:solidFill>
              </a:rPr>
              <a:pPr>
                <a:defRPr/>
              </a:pPr>
              <a:t>3/23/2017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98565A4-A7F2-4088-93E4-E16353448415}" type="slidenum">
              <a:rPr lang="en-US" altLang="en-US"/>
              <a:pPr/>
              <a:t>‹#›</a:t>
            </a:fld>
            <a:endParaRPr lang="en-US" altLang="en-US"/>
          </a:p>
        </p:txBody>
      </p:sp>
    </p:spTree>
    <p:extLst>
      <p:ext uri="{BB962C8B-B14F-4D97-AF65-F5344CB8AC3E}">
        <p14:creationId xmlns:p14="http://schemas.microsoft.com/office/powerpoint/2010/main" xmlns="" val="1557366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47"/>
          <p:cNvGraphicFramePr>
            <a:graphicFrameLocks noChangeAspect="1"/>
          </p:cNvGraphicFramePr>
          <p:nvPr/>
        </p:nvGraphicFramePr>
        <p:xfrm>
          <a:off x="609600" y="6354763"/>
          <a:ext cx="484188" cy="485775"/>
        </p:xfrm>
        <a:graphic>
          <a:graphicData uri="http://schemas.openxmlformats.org/presentationml/2006/ole">
            <p:oleObj spid="_x0000_s117798" name="Flash Movie" r:id="rId3" imgW="1248708" imgH="1254106" progId="">
              <p:embed/>
            </p:oleObj>
          </a:graphicData>
        </a:graphic>
      </p:graphicFrame>
      <p:sp>
        <p:nvSpPr>
          <p:cNvPr id="5" name="TextBox 4"/>
          <p:cNvSpPr txBox="1"/>
          <p:nvPr/>
        </p:nvSpPr>
        <p:spPr>
          <a:xfrm>
            <a:off x="5943600" y="6288088"/>
            <a:ext cx="3200400" cy="584200"/>
          </a:xfrm>
          <a:prstGeom prst="rect">
            <a:avLst/>
          </a:prstGeom>
          <a:noFill/>
        </p:spPr>
        <p:txBody>
          <a:bodyPr>
            <a:spAutoFit/>
          </a:bodyPr>
          <a:lstStyle/>
          <a:p>
            <a:pPr algn="r">
              <a:lnSpc>
                <a:spcPct val="100000"/>
              </a:lnSpc>
              <a:defRPr/>
            </a:pPr>
            <a:r>
              <a:rPr lang="en-US" sz="1600" b="0" i="1" dirty="0">
                <a:solidFill>
                  <a:srgbClr val="DEF5FA">
                    <a:lumMod val="90000"/>
                  </a:srgbClr>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National Weather Service</a:t>
            </a:r>
          </a:p>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Blacksburg, VA</a:t>
            </a:r>
          </a:p>
        </p:txBody>
      </p:sp>
      <p:grpSp>
        <p:nvGrpSpPr>
          <p:cNvPr id="6"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7"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8"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9" name="Object 47"/>
          <p:cNvGraphicFramePr>
            <a:graphicFrameLocks noChangeAspect="1"/>
          </p:cNvGraphicFramePr>
          <p:nvPr/>
        </p:nvGraphicFramePr>
        <p:xfrm>
          <a:off x="609600" y="6354763"/>
          <a:ext cx="484188" cy="485775"/>
        </p:xfrm>
        <a:graphic>
          <a:graphicData uri="http://schemas.openxmlformats.org/presentationml/2006/ole">
            <p:oleObj spid="_x0000_s117799" name="Flash Movie" r:id="rId5" imgW="1248708" imgH="1254106" progId="">
              <p:embed/>
            </p:oleObj>
          </a:graphicData>
        </a:graphic>
      </p:graphicFrame>
      <p:sp>
        <p:nvSpPr>
          <p:cNvPr id="10" name="TextBox 9"/>
          <p:cNvSpPr txBox="1"/>
          <p:nvPr/>
        </p:nvSpPr>
        <p:spPr>
          <a:xfrm>
            <a:off x="5943600" y="6288088"/>
            <a:ext cx="3200400" cy="338137"/>
          </a:xfrm>
          <a:prstGeom prst="rect">
            <a:avLst/>
          </a:prstGeom>
          <a:noFill/>
        </p:spPr>
        <p:txBody>
          <a:bodyPr>
            <a:spAutoFit/>
          </a:bodyPr>
          <a:lstStyle/>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National Weather Service</a:t>
            </a:r>
          </a:p>
        </p:txBody>
      </p:sp>
      <p:grpSp>
        <p:nvGrpSpPr>
          <p:cNvPr id="11"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2"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3"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4" name="Object 3"/>
          <p:cNvGraphicFramePr>
            <a:graphicFrameLocks noChangeAspect="1"/>
          </p:cNvGraphicFramePr>
          <p:nvPr/>
        </p:nvGraphicFramePr>
        <p:xfrm>
          <a:off x="609600" y="6354763"/>
          <a:ext cx="484188" cy="485775"/>
        </p:xfrm>
        <a:graphic>
          <a:graphicData uri="http://schemas.openxmlformats.org/presentationml/2006/ole">
            <p:oleObj spid="_x0000_s117800" name="Flash Movie" r:id="rId6" imgW="1248708" imgH="1254106" progId="">
              <p:embed/>
            </p:oleObj>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627990095"/>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7301924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7"/>
        <p:cNvGrpSpPr/>
        <p:nvPr/>
      </p:nvGrpSpPr>
      <p:grpSpPr>
        <a:xfrm>
          <a:off x="0" y="0"/>
          <a:ext cx="0" cy="0"/>
          <a:chOff x="0" y="0"/>
          <a:chExt cx="0" cy="0"/>
        </a:xfrm>
      </p:grpSpPr>
      <p:pic>
        <p:nvPicPr>
          <p:cNvPr id="7" name="Shape 78"/>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hape 79"/>
          <p:cNvSpPr txBox="1">
            <a:spLocks noChangeArrowheads="1"/>
          </p:cNvSpPr>
          <p:nvPr/>
        </p:nvSpPr>
        <p:spPr bwMode="auto">
          <a:xfrm>
            <a:off x="5943600" y="6288088"/>
            <a:ext cx="3200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Baltimore MD/Washington DC</a:t>
            </a:r>
          </a:p>
        </p:txBody>
      </p:sp>
      <p:grpSp>
        <p:nvGrpSpPr>
          <p:cNvPr id="9" name="Shape 80"/>
          <p:cNvGrpSpPr>
            <a:grpSpLocks/>
          </p:cNvGrpSpPr>
          <p:nvPr/>
        </p:nvGrpSpPr>
        <p:grpSpPr bwMode="auto">
          <a:xfrm>
            <a:off x="46038" y="6354763"/>
            <a:ext cx="457200" cy="457200"/>
            <a:chOff x="1056" y="335"/>
            <a:chExt cx="3318" cy="3312"/>
          </a:xfrm>
        </p:grpSpPr>
        <p:sp>
          <p:nvSpPr>
            <p:cNvPr id="10" name="Shape 81"/>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1" name="Shape 82"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 name="Shape 83"/>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hape 84"/>
          <p:cNvSpPr txBox="1">
            <a:spLocks noChangeArrowheads="1"/>
          </p:cNvSpPr>
          <p:nvPr/>
        </p:nvSpPr>
        <p:spPr bwMode="auto">
          <a:xfrm>
            <a:off x="5943600" y="6288088"/>
            <a:ext cx="3200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p:txBody>
      </p:sp>
      <p:grpSp>
        <p:nvGrpSpPr>
          <p:cNvPr id="14" name="Shape 85"/>
          <p:cNvGrpSpPr>
            <a:grpSpLocks/>
          </p:cNvGrpSpPr>
          <p:nvPr/>
        </p:nvGrpSpPr>
        <p:grpSpPr bwMode="auto">
          <a:xfrm>
            <a:off x="46038" y="6354763"/>
            <a:ext cx="457200" cy="457200"/>
            <a:chOff x="1056" y="335"/>
            <a:chExt cx="3318" cy="3312"/>
          </a:xfrm>
        </p:grpSpPr>
        <p:sp>
          <p:nvSpPr>
            <p:cNvPr id="15" name="Shape 86"/>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6" name="Shape 87"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7" name="Shape 88"/>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Shape 89"/>
          <p:cNvSpPr txBox="1">
            <a:spLocks noChangeArrowheads="1"/>
          </p:cNvSpPr>
          <p:nvPr/>
        </p:nvSpPr>
        <p:spPr bwMode="auto">
          <a:xfrm>
            <a:off x="5943600" y="6288088"/>
            <a:ext cx="3200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p:txBody>
      </p:sp>
      <p:grpSp>
        <p:nvGrpSpPr>
          <p:cNvPr id="19" name="Shape 90"/>
          <p:cNvGrpSpPr>
            <a:grpSpLocks/>
          </p:cNvGrpSpPr>
          <p:nvPr/>
        </p:nvGrpSpPr>
        <p:grpSpPr bwMode="auto">
          <a:xfrm>
            <a:off x="46038" y="6354763"/>
            <a:ext cx="457200" cy="457200"/>
            <a:chOff x="1056" y="335"/>
            <a:chExt cx="3318" cy="3312"/>
          </a:xfrm>
        </p:grpSpPr>
        <p:sp>
          <p:nvSpPr>
            <p:cNvPr id="20" name="Shape 91"/>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21" name="Shape 92"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3" name="Shape 93"/>
          <p:cNvSpPr txBox="1">
            <a:spLocks noGrp="1"/>
          </p:cNvSpPr>
          <p:nvPr>
            <p:ph type="title"/>
          </p:nvPr>
        </p:nvSpPr>
        <p:spPr>
          <a:xfrm>
            <a:off x="457200" y="0"/>
            <a:ext cx="8229600" cy="1143000"/>
          </a:xfrm>
          <a:prstGeom prst="rect">
            <a:avLst/>
          </a:prstGeom>
          <a:noFill/>
          <a:ln>
            <a:noFill/>
          </a:ln>
          <a:effectLst>
            <a:outerShdw blurRad="50799" dist="38100" dir="2700000" algn="tl" rotWithShape="0">
              <a:srgbClr val="000000">
                <a:alpha val="40000"/>
              </a:srgbClr>
            </a:outerShdw>
          </a:effectLst>
        </p:spPr>
        <p:txBody>
          <a:bodyPr/>
          <a:lstStyle>
            <a:lvl1pPr marL="0" marR="0" lvl="0" indent="0" algn="ctr" rtl="0">
              <a:spcBef>
                <a:spcPts val="0"/>
              </a:spcBef>
              <a:spcAft>
                <a:spcPts val="0"/>
              </a:spcAft>
              <a:buNone/>
              <a:defRPr sz="48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800" b="1"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800" b="1"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800" b="1"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800" b="1"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94" name="Shape 94"/>
          <p:cNvSpPr txBox="1">
            <a:spLocks noGrp="1"/>
          </p:cNvSpPr>
          <p:nvPr>
            <p:ph type="body" idx="1"/>
          </p:nvPr>
        </p:nvSpPr>
        <p:spPr>
          <a:xfrm>
            <a:off x="457200" y="1535112"/>
            <a:ext cx="4040187" cy="639762"/>
          </a:xfrm>
          <a:prstGeom prst="rect">
            <a:avLst/>
          </a:prstGeom>
          <a:noFill/>
          <a:ln>
            <a:noFill/>
          </a:ln>
        </p:spPr>
        <p:txBody>
          <a:bodyPr anchor="b"/>
          <a:lstStyle>
            <a:lvl1pPr marL="0" marR="0" lvl="0" indent="0" algn="l" rtl="0">
              <a:spcBef>
                <a:spcPts val="480"/>
              </a:spcBef>
              <a:spcAft>
                <a:spcPts val="0"/>
              </a:spcAft>
              <a:buClr>
                <a:schemeClr val="lt1"/>
              </a:buClr>
              <a:buFont typeface="Calibri"/>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spcAft>
                <a:spcPts val="0"/>
              </a:spcAft>
              <a:buClr>
                <a:schemeClr val="lt1"/>
              </a:buClr>
              <a:buFont typeface="Calibri"/>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spcAft>
                <a:spcPts val="0"/>
              </a:spcAft>
              <a:buClr>
                <a:schemeClr val="lt1"/>
              </a:buClr>
              <a:buFont typeface="Calibri"/>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spcAft>
                <a:spcPts val="0"/>
              </a:spcAft>
              <a:buClr>
                <a:schemeClr val="lt1"/>
              </a:buClr>
              <a:buFont typeface="Calibri"/>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spcAft>
                <a:spcPts val="0"/>
              </a:spcAft>
              <a:buClr>
                <a:schemeClr val="lt1"/>
              </a:buClr>
              <a:buFont typeface="Calibri"/>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body" idx="2"/>
          </p:nvPr>
        </p:nvSpPr>
        <p:spPr>
          <a:xfrm>
            <a:off x="457200" y="2174875"/>
            <a:ext cx="4040187" cy="3951287"/>
          </a:xfrm>
          <a:prstGeom prst="rect">
            <a:avLst/>
          </a:prstGeom>
          <a:noFill/>
          <a:ln>
            <a:noFill/>
          </a:ln>
        </p:spPr>
        <p:txBody>
          <a:bodyPr/>
          <a:lstStyle>
            <a:lvl1pPr marL="342900" marR="0" lvl="0" indent="-19050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spcAft>
                <a:spcPts val="0"/>
              </a:spcAft>
              <a:buClr>
                <a:schemeClr val="lt1"/>
              </a:buClr>
              <a:buSzPct val="100000"/>
              <a:buFont typeface="Calibri"/>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spcAft>
                <a:spcPts val="0"/>
              </a:spcAft>
              <a:buClr>
                <a:schemeClr val="lt1"/>
              </a:buClr>
              <a:buSzPct val="100000"/>
              <a:buFont typeface="Calibri"/>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body" idx="3"/>
          </p:nvPr>
        </p:nvSpPr>
        <p:spPr>
          <a:xfrm>
            <a:off x="4645025" y="1535112"/>
            <a:ext cx="4041774" cy="639762"/>
          </a:xfrm>
          <a:prstGeom prst="rect">
            <a:avLst/>
          </a:prstGeom>
          <a:noFill/>
          <a:ln>
            <a:noFill/>
          </a:ln>
        </p:spPr>
        <p:txBody>
          <a:bodyPr anchor="b"/>
          <a:lstStyle>
            <a:lvl1pPr marL="0" marR="0" lvl="0" indent="0" algn="l" rtl="0">
              <a:spcBef>
                <a:spcPts val="480"/>
              </a:spcBef>
              <a:spcAft>
                <a:spcPts val="0"/>
              </a:spcAft>
              <a:buClr>
                <a:schemeClr val="lt1"/>
              </a:buClr>
              <a:buFont typeface="Calibri"/>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spcAft>
                <a:spcPts val="0"/>
              </a:spcAft>
              <a:buClr>
                <a:schemeClr val="lt1"/>
              </a:buClr>
              <a:buFont typeface="Calibri"/>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spcAft>
                <a:spcPts val="0"/>
              </a:spcAft>
              <a:buClr>
                <a:schemeClr val="lt1"/>
              </a:buClr>
              <a:buFont typeface="Calibri"/>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spcAft>
                <a:spcPts val="0"/>
              </a:spcAft>
              <a:buClr>
                <a:schemeClr val="lt1"/>
              </a:buClr>
              <a:buFont typeface="Calibri"/>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spcAft>
                <a:spcPts val="0"/>
              </a:spcAft>
              <a:buClr>
                <a:schemeClr val="lt1"/>
              </a:buClr>
              <a:buFont typeface="Calibri"/>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body" idx="4"/>
          </p:nvPr>
        </p:nvSpPr>
        <p:spPr>
          <a:xfrm>
            <a:off x="4645025" y="2174875"/>
            <a:ext cx="4041774" cy="3951287"/>
          </a:xfrm>
          <a:prstGeom prst="rect">
            <a:avLst/>
          </a:prstGeom>
          <a:noFill/>
          <a:ln>
            <a:noFill/>
          </a:ln>
        </p:spPr>
        <p:txBody>
          <a:bodyPr/>
          <a:lstStyle>
            <a:lvl1pPr marL="342900" marR="0" lvl="0" indent="-19050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spcAft>
                <a:spcPts val="0"/>
              </a:spcAft>
              <a:buClr>
                <a:schemeClr val="lt1"/>
              </a:buClr>
              <a:buSzPct val="100000"/>
              <a:buFont typeface="Calibri"/>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spcAft>
                <a:spcPts val="0"/>
              </a:spcAft>
              <a:buClr>
                <a:schemeClr val="lt1"/>
              </a:buClr>
              <a:buSzPct val="100000"/>
              <a:buFont typeface="Calibri"/>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spcAft>
                <a:spcPts val="0"/>
              </a:spcAft>
              <a:buClr>
                <a:schemeClr val="lt1"/>
              </a:buClr>
              <a:buSzPct val="100000"/>
              <a:buFont typeface="Calibri"/>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chemeClr val="dk1"/>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 name="Shape 98"/>
          <p:cNvSpPr txBox="1">
            <a:spLocks noGrp="1"/>
          </p:cNvSpPr>
          <p:nvPr>
            <p:ph type="dt" idx="10"/>
          </p:nvPr>
        </p:nvSpPr>
        <p:spPr bwMode="auto">
          <a:xfrm>
            <a:off x="457200" y="6245225"/>
            <a:ext cx="2133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
        <p:nvSpPr>
          <p:cNvPr id="23" name="Shape 99"/>
          <p:cNvSpPr txBox="1">
            <a:spLocks noGrp="1"/>
          </p:cNvSpPr>
          <p:nvPr>
            <p:ph type="ftr" idx="11"/>
          </p:nvPr>
        </p:nvSpPr>
        <p:spPr bwMode="auto">
          <a:xfrm>
            <a:off x="3124200" y="6245225"/>
            <a:ext cx="2895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Tree>
    <p:extLst>
      <p:ext uri="{BB962C8B-B14F-4D97-AF65-F5344CB8AC3E}">
        <p14:creationId xmlns:p14="http://schemas.microsoft.com/office/powerpoint/2010/main" xmlns="" val="19399686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47"/>
          <p:cNvGraphicFramePr>
            <a:graphicFrameLocks noChangeAspect="1"/>
          </p:cNvGraphicFramePr>
          <p:nvPr/>
        </p:nvGraphicFramePr>
        <p:xfrm>
          <a:off x="609600" y="6354763"/>
          <a:ext cx="484188" cy="485775"/>
        </p:xfrm>
        <a:graphic>
          <a:graphicData uri="http://schemas.openxmlformats.org/presentationml/2006/ole">
            <p:oleObj spid="_x0000_s118822" name="Flash Movie" r:id="rId3" imgW="1248708" imgH="1254106" progId="">
              <p:embed/>
            </p:oleObj>
          </a:graphicData>
        </a:graphic>
      </p:graphicFrame>
      <p:grpSp>
        <p:nvGrpSpPr>
          <p:cNvPr id="5" name="Group 4"/>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6" name="Oval 5"/>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7" name="Picture 6"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8" name="Object 47"/>
          <p:cNvGraphicFramePr>
            <a:graphicFrameLocks noChangeAspect="1"/>
          </p:cNvGraphicFramePr>
          <p:nvPr/>
        </p:nvGraphicFramePr>
        <p:xfrm>
          <a:off x="609600" y="6354763"/>
          <a:ext cx="484188" cy="485775"/>
        </p:xfrm>
        <a:graphic>
          <a:graphicData uri="http://schemas.openxmlformats.org/presentationml/2006/ole">
            <p:oleObj spid="_x0000_s118823" name="Flash Movie" r:id="rId5" imgW="1248708" imgH="1254106" progId="">
              <p:embed/>
            </p:oleObj>
          </a:graphicData>
        </a:graphic>
      </p:graphicFrame>
      <p:grpSp>
        <p:nvGrpSpPr>
          <p:cNvPr id="9"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0"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1"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2" name="Object 3"/>
          <p:cNvGraphicFramePr>
            <a:graphicFrameLocks noChangeAspect="1"/>
          </p:cNvGraphicFramePr>
          <p:nvPr/>
        </p:nvGraphicFramePr>
        <p:xfrm>
          <a:off x="609600" y="6354763"/>
          <a:ext cx="484188" cy="485775"/>
        </p:xfrm>
        <a:graphic>
          <a:graphicData uri="http://schemas.openxmlformats.org/presentationml/2006/ole">
            <p:oleObj spid="_x0000_s118824" name="Flash Movie" r:id="rId6" imgW="1248708" imgH="1254106" progId="">
              <p:embed/>
            </p:oleObj>
          </a:graphicData>
        </a:graphic>
      </p:graphicFrame>
      <p:grpSp>
        <p:nvGrpSpPr>
          <p:cNvPr id="13"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4"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5"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16" name="TextBox 15"/>
          <p:cNvSpPr txBox="1"/>
          <p:nvPr userDrawn="1"/>
        </p:nvSpPr>
        <p:spPr>
          <a:xfrm>
            <a:off x="5943600" y="6288088"/>
            <a:ext cx="3200400" cy="584200"/>
          </a:xfrm>
          <a:prstGeom prst="rect">
            <a:avLst/>
          </a:prstGeom>
          <a:noFill/>
        </p:spPr>
        <p:txBody>
          <a:bodyPr>
            <a:spAutoFit/>
          </a:bodyPr>
          <a:lstStyle/>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National Weather Service</a:t>
            </a:r>
          </a:p>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[WFO NAME]</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93048187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47"/>
          <p:cNvGraphicFramePr>
            <a:graphicFrameLocks noChangeAspect="1"/>
          </p:cNvGraphicFramePr>
          <p:nvPr/>
        </p:nvGraphicFramePr>
        <p:xfrm>
          <a:off x="609600" y="6354763"/>
          <a:ext cx="484188" cy="485775"/>
        </p:xfrm>
        <a:graphic>
          <a:graphicData uri="http://schemas.openxmlformats.org/presentationml/2006/ole">
            <p:oleObj spid="_x0000_s119846" name="Flash Movie" r:id="rId3" imgW="1248708" imgH="1254106" progId="">
              <p:embed/>
            </p:oleObj>
          </a:graphicData>
        </a:graphic>
      </p:graphicFrame>
      <p:grpSp>
        <p:nvGrpSpPr>
          <p:cNvPr id="6" name="Group 5"/>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7" name="Oval 6"/>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8" name="Picture 7"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9" name="Object 47"/>
          <p:cNvGraphicFramePr>
            <a:graphicFrameLocks noChangeAspect="1"/>
          </p:cNvGraphicFramePr>
          <p:nvPr/>
        </p:nvGraphicFramePr>
        <p:xfrm>
          <a:off x="609600" y="6354763"/>
          <a:ext cx="484188" cy="485775"/>
        </p:xfrm>
        <a:graphic>
          <a:graphicData uri="http://schemas.openxmlformats.org/presentationml/2006/ole">
            <p:oleObj spid="_x0000_s119847" name="Flash Movie" r:id="rId5" imgW="1248708" imgH="1254106" progId="">
              <p:embed/>
            </p:oleObj>
          </a:graphicData>
        </a:graphic>
      </p:graphicFrame>
      <p:grpSp>
        <p:nvGrpSpPr>
          <p:cNvPr id="10" name="Group 9"/>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1" name="Oval 10"/>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2" name="Picture 11"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3" name="Object 3"/>
          <p:cNvGraphicFramePr>
            <a:graphicFrameLocks noChangeAspect="1"/>
          </p:cNvGraphicFramePr>
          <p:nvPr/>
        </p:nvGraphicFramePr>
        <p:xfrm>
          <a:off x="609600" y="6354763"/>
          <a:ext cx="484188" cy="485775"/>
        </p:xfrm>
        <a:graphic>
          <a:graphicData uri="http://schemas.openxmlformats.org/presentationml/2006/ole">
            <p:oleObj spid="_x0000_s119848" name="Flash Movie" r:id="rId6" imgW="1248708" imgH="1254106" progId="">
              <p:embed/>
            </p:oleObj>
          </a:graphicData>
        </a:graphic>
      </p:graphicFrame>
      <p:grpSp>
        <p:nvGrpSpPr>
          <p:cNvPr id="14" name="Group 13"/>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5" name="Oval 14"/>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6" name="Picture 15"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17" name="TextBox 16"/>
          <p:cNvSpPr txBox="1"/>
          <p:nvPr userDrawn="1"/>
        </p:nvSpPr>
        <p:spPr>
          <a:xfrm>
            <a:off x="5943600" y="6288088"/>
            <a:ext cx="3200400" cy="584200"/>
          </a:xfrm>
          <a:prstGeom prst="rect">
            <a:avLst/>
          </a:prstGeom>
          <a:noFill/>
        </p:spPr>
        <p:txBody>
          <a:bodyPr>
            <a:spAutoFit/>
          </a:bodyPr>
          <a:lstStyle/>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National Weather Service</a:t>
            </a:r>
          </a:p>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[WFO NAME]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234299689"/>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47"/>
          <p:cNvGraphicFramePr>
            <a:graphicFrameLocks noChangeAspect="1"/>
          </p:cNvGraphicFramePr>
          <p:nvPr/>
        </p:nvGraphicFramePr>
        <p:xfrm>
          <a:off x="609600" y="6354763"/>
          <a:ext cx="484188" cy="485775"/>
        </p:xfrm>
        <a:graphic>
          <a:graphicData uri="http://schemas.openxmlformats.org/presentationml/2006/ole">
            <p:oleObj spid="_x0000_s120870" name="Flash Movie" r:id="rId3" imgW="1248708" imgH="1254106" progId="">
              <p:embed/>
            </p:oleObj>
          </a:graphicData>
        </a:graphic>
      </p:graphicFrame>
      <p:grpSp>
        <p:nvGrpSpPr>
          <p:cNvPr id="8" name="Group 7"/>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9" name="Oval 8"/>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0" name="Picture 9"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1" name="Object 47"/>
          <p:cNvGraphicFramePr>
            <a:graphicFrameLocks noChangeAspect="1"/>
          </p:cNvGraphicFramePr>
          <p:nvPr/>
        </p:nvGraphicFramePr>
        <p:xfrm>
          <a:off x="609600" y="6354763"/>
          <a:ext cx="484188" cy="485775"/>
        </p:xfrm>
        <a:graphic>
          <a:graphicData uri="http://schemas.openxmlformats.org/presentationml/2006/ole">
            <p:oleObj spid="_x0000_s120871" name="Flash Movie" r:id="rId5" imgW="1248708" imgH="1254106" progId="">
              <p:embed/>
            </p:oleObj>
          </a:graphicData>
        </a:graphic>
      </p:graphicFrame>
      <p:grpSp>
        <p:nvGrpSpPr>
          <p:cNvPr id="12"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3"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4"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5" name="Object 3"/>
          <p:cNvGraphicFramePr>
            <a:graphicFrameLocks noChangeAspect="1"/>
          </p:cNvGraphicFramePr>
          <p:nvPr/>
        </p:nvGraphicFramePr>
        <p:xfrm>
          <a:off x="609600" y="6354763"/>
          <a:ext cx="484188" cy="485775"/>
        </p:xfrm>
        <a:graphic>
          <a:graphicData uri="http://schemas.openxmlformats.org/presentationml/2006/ole">
            <p:oleObj spid="_x0000_s120872" name="Flash Movie" r:id="rId6" imgW="1248708" imgH="1254106" progId="">
              <p:embed/>
            </p:oleObj>
          </a:graphicData>
        </a:graphic>
      </p:graphicFrame>
      <p:grpSp>
        <p:nvGrpSpPr>
          <p:cNvPr id="16"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7"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8"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19" name="TextBox 18"/>
          <p:cNvSpPr txBox="1"/>
          <p:nvPr userDrawn="1"/>
        </p:nvSpPr>
        <p:spPr>
          <a:xfrm>
            <a:off x="5943600" y="6288088"/>
            <a:ext cx="3200400" cy="584200"/>
          </a:xfrm>
          <a:prstGeom prst="rect">
            <a:avLst/>
          </a:prstGeom>
          <a:noFill/>
        </p:spPr>
        <p:txBody>
          <a:bodyPr>
            <a:spAutoFit/>
          </a:bodyPr>
          <a:lstStyle/>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National Weather Service</a:t>
            </a:r>
          </a:p>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[WFO NAME]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59500468"/>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47"/>
          <p:cNvGraphicFramePr>
            <a:graphicFrameLocks noChangeAspect="1"/>
          </p:cNvGraphicFramePr>
          <p:nvPr/>
        </p:nvGraphicFramePr>
        <p:xfrm>
          <a:off x="609600" y="6354763"/>
          <a:ext cx="484188" cy="485775"/>
        </p:xfrm>
        <a:graphic>
          <a:graphicData uri="http://schemas.openxmlformats.org/presentationml/2006/ole">
            <p:oleObj spid="_x0000_s121894" name="Flash Movie" r:id="rId3" imgW="1248708" imgH="1254106" progId="">
              <p:embed/>
            </p:oleObj>
          </a:graphicData>
        </a:graphic>
      </p:graphicFrame>
      <p:grpSp>
        <p:nvGrpSpPr>
          <p:cNvPr id="4" name="Group 3"/>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5" name="Oval 4"/>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6" name="Picture 5"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7" name="Object 47"/>
          <p:cNvGraphicFramePr>
            <a:graphicFrameLocks noChangeAspect="1"/>
          </p:cNvGraphicFramePr>
          <p:nvPr/>
        </p:nvGraphicFramePr>
        <p:xfrm>
          <a:off x="609600" y="6354763"/>
          <a:ext cx="484188" cy="485775"/>
        </p:xfrm>
        <a:graphic>
          <a:graphicData uri="http://schemas.openxmlformats.org/presentationml/2006/ole">
            <p:oleObj spid="_x0000_s121895" name="Flash Movie" r:id="rId5" imgW="1248708" imgH="1254106" progId="">
              <p:embed/>
            </p:oleObj>
          </a:graphicData>
        </a:graphic>
      </p:graphicFrame>
      <p:grpSp>
        <p:nvGrpSpPr>
          <p:cNvPr id="8"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9"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0"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1" name="Object 3"/>
          <p:cNvGraphicFramePr>
            <a:graphicFrameLocks noChangeAspect="1"/>
          </p:cNvGraphicFramePr>
          <p:nvPr/>
        </p:nvGraphicFramePr>
        <p:xfrm>
          <a:off x="609600" y="6354763"/>
          <a:ext cx="484188" cy="485775"/>
        </p:xfrm>
        <a:graphic>
          <a:graphicData uri="http://schemas.openxmlformats.org/presentationml/2006/ole">
            <p:oleObj spid="_x0000_s121896" name="Flash Movie" r:id="rId6" imgW="1248708" imgH="1254106" progId="">
              <p:embed/>
            </p:oleObj>
          </a:graphicData>
        </a:graphic>
      </p:graphicFrame>
      <p:grpSp>
        <p:nvGrpSpPr>
          <p:cNvPr id="12"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3"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4"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15" name="TextBox 14"/>
          <p:cNvSpPr txBox="1"/>
          <p:nvPr userDrawn="1"/>
        </p:nvSpPr>
        <p:spPr>
          <a:xfrm>
            <a:off x="5943600" y="6288088"/>
            <a:ext cx="3200400" cy="584200"/>
          </a:xfrm>
          <a:prstGeom prst="rect">
            <a:avLst/>
          </a:prstGeom>
          <a:noFill/>
        </p:spPr>
        <p:txBody>
          <a:bodyPr>
            <a:spAutoFit/>
          </a:bodyPr>
          <a:lstStyle/>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National Weather Service</a:t>
            </a:r>
          </a:p>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[WFO NAME]</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84924064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6289278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47"/>
          <p:cNvGraphicFramePr>
            <a:graphicFrameLocks noChangeAspect="1"/>
          </p:cNvGraphicFramePr>
          <p:nvPr/>
        </p:nvGraphicFramePr>
        <p:xfrm>
          <a:off x="609600" y="6354763"/>
          <a:ext cx="484188" cy="485775"/>
        </p:xfrm>
        <a:graphic>
          <a:graphicData uri="http://schemas.openxmlformats.org/presentationml/2006/ole">
            <p:oleObj spid="_x0000_s122918" name="Flash Movie" r:id="rId3" imgW="1248708" imgH="1254106" progId="">
              <p:embed/>
            </p:oleObj>
          </a:graphicData>
        </a:graphic>
      </p:graphicFrame>
      <p:grpSp>
        <p:nvGrpSpPr>
          <p:cNvPr id="6" name="Group 5"/>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7" name="Oval 6"/>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8" name="Picture 7"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9" name="Object 47"/>
          <p:cNvGraphicFramePr>
            <a:graphicFrameLocks noChangeAspect="1"/>
          </p:cNvGraphicFramePr>
          <p:nvPr/>
        </p:nvGraphicFramePr>
        <p:xfrm>
          <a:off x="609600" y="6354763"/>
          <a:ext cx="484188" cy="485775"/>
        </p:xfrm>
        <a:graphic>
          <a:graphicData uri="http://schemas.openxmlformats.org/presentationml/2006/ole">
            <p:oleObj spid="_x0000_s122919" name="Flash Movie" r:id="rId5" imgW="1248708" imgH="1254106" progId="">
              <p:embed/>
            </p:oleObj>
          </a:graphicData>
        </a:graphic>
      </p:graphicFrame>
      <p:grpSp>
        <p:nvGrpSpPr>
          <p:cNvPr id="10" name="Group 9"/>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1" name="Oval 10"/>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2" name="Picture 11"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3" name="Object 3"/>
          <p:cNvGraphicFramePr>
            <a:graphicFrameLocks noChangeAspect="1"/>
          </p:cNvGraphicFramePr>
          <p:nvPr/>
        </p:nvGraphicFramePr>
        <p:xfrm>
          <a:off x="609600" y="6354763"/>
          <a:ext cx="484188" cy="485775"/>
        </p:xfrm>
        <a:graphic>
          <a:graphicData uri="http://schemas.openxmlformats.org/presentationml/2006/ole">
            <p:oleObj spid="_x0000_s122920" name="Flash Movie" r:id="rId6" imgW="1248708" imgH="1254106" progId="">
              <p:embed/>
            </p:oleObj>
          </a:graphicData>
        </a:graphic>
      </p:graphicFrame>
      <p:grpSp>
        <p:nvGrpSpPr>
          <p:cNvPr id="14" name="Group 13"/>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5" name="Oval 14"/>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6" name="Picture 15"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17" name="TextBox 16"/>
          <p:cNvSpPr txBox="1"/>
          <p:nvPr userDrawn="1"/>
        </p:nvSpPr>
        <p:spPr>
          <a:xfrm>
            <a:off x="5943600" y="6288088"/>
            <a:ext cx="3200400" cy="584200"/>
          </a:xfrm>
          <a:prstGeom prst="rect">
            <a:avLst/>
          </a:prstGeom>
          <a:noFill/>
        </p:spPr>
        <p:txBody>
          <a:bodyPr>
            <a:spAutoFit/>
          </a:bodyPr>
          <a:lstStyle/>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National Weather Service</a:t>
            </a:r>
          </a:p>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[WFO NAME]</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4"/>
          <p:cNvSpPr>
            <a:spLocks noGrp="1" noChangeArrowheads="1"/>
          </p:cNvSpPr>
          <p:nvPr>
            <p:ph type="dt" sz="half" idx="10"/>
          </p:nvPr>
        </p:nvSpPr>
        <p:spPr>
          <a:xfrm>
            <a:off x="457200" y="6245225"/>
            <a:ext cx="2133600" cy="476250"/>
          </a:xfrm>
          <a:prstGeom prst="rect">
            <a:avLst/>
          </a:prstGeom>
        </p:spPr>
        <p:txBody>
          <a:bodyPr/>
          <a:lstStyle>
            <a:lvl1pPr>
              <a:defRPr sz="1800">
                <a:solidFill>
                  <a:prstClr val="black"/>
                </a:solidFill>
                <a:latin typeface="Arial" pitchFamily="34" charset="0"/>
                <a:ea typeface="+mn-ea"/>
                <a:cs typeface="+mn-cs"/>
              </a:defRPr>
            </a:lvl1pPr>
          </a:lstStyle>
          <a:p>
            <a:pPr algn="l">
              <a:lnSpc>
                <a:spcPct val="100000"/>
              </a:lnSpc>
              <a:defRPr/>
            </a:pPr>
            <a:endParaRPr lang="en-US" b="0"/>
          </a:p>
        </p:txBody>
      </p:sp>
      <p:sp>
        <p:nvSpPr>
          <p:cNvPr id="19" name="Footer Placeholder 5"/>
          <p:cNvSpPr>
            <a:spLocks noGrp="1" noChangeArrowheads="1"/>
          </p:cNvSpPr>
          <p:nvPr>
            <p:ph type="ftr" sz="quarter" idx="11"/>
          </p:nvPr>
        </p:nvSpPr>
        <p:spPr>
          <a:xfrm>
            <a:off x="3124200" y="6245225"/>
            <a:ext cx="2895600" cy="476250"/>
          </a:xfrm>
          <a:prstGeom prst="rect">
            <a:avLst/>
          </a:prstGeom>
        </p:spPr>
        <p:txBody>
          <a:bodyPr/>
          <a:lstStyle>
            <a:lvl1pPr>
              <a:defRPr sz="1800">
                <a:solidFill>
                  <a:prstClr val="black"/>
                </a:solidFill>
                <a:latin typeface="Arial" pitchFamily="34" charset="0"/>
                <a:ea typeface="+mn-ea"/>
                <a:cs typeface="+mn-cs"/>
              </a:defRPr>
            </a:lvl1pPr>
          </a:lstStyle>
          <a:p>
            <a:pPr algn="l">
              <a:lnSpc>
                <a:spcPct val="100000"/>
              </a:lnSpc>
              <a:defRPr/>
            </a:pPr>
            <a:endParaRPr lang="en-US" b="0"/>
          </a:p>
        </p:txBody>
      </p:sp>
    </p:spTree>
    <p:extLst>
      <p:ext uri="{BB962C8B-B14F-4D97-AF65-F5344CB8AC3E}">
        <p14:creationId xmlns:p14="http://schemas.microsoft.com/office/powerpoint/2010/main" xmlns="" val="1400321354"/>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47"/>
          <p:cNvGraphicFramePr>
            <a:graphicFrameLocks noChangeAspect="1"/>
          </p:cNvGraphicFramePr>
          <p:nvPr/>
        </p:nvGraphicFramePr>
        <p:xfrm>
          <a:off x="609600" y="6354763"/>
          <a:ext cx="484188" cy="485775"/>
        </p:xfrm>
        <a:graphic>
          <a:graphicData uri="http://schemas.openxmlformats.org/presentationml/2006/ole">
            <p:oleObj spid="_x0000_s123942" name="Flash Movie" r:id="rId3" imgW="1248708" imgH="1254106" progId="">
              <p:embed/>
            </p:oleObj>
          </a:graphicData>
        </a:graphic>
      </p:graphicFrame>
      <p:grpSp>
        <p:nvGrpSpPr>
          <p:cNvPr id="6" name="Group 5"/>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7" name="Oval 6"/>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8" name="Picture 7"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9" name="Object 47"/>
          <p:cNvGraphicFramePr>
            <a:graphicFrameLocks noChangeAspect="1"/>
          </p:cNvGraphicFramePr>
          <p:nvPr/>
        </p:nvGraphicFramePr>
        <p:xfrm>
          <a:off x="609600" y="6354763"/>
          <a:ext cx="484188" cy="485775"/>
        </p:xfrm>
        <a:graphic>
          <a:graphicData uri="http://schemas.openxmlformats.org/presentationml/2006/ole">
            <p:oleObj spid="_x0000_s123943" name="Flash Movie" r:id="rId5" imgW="1248708" imgH="1254106" progId="">
              <p:embed/>
            </p:oleObj>
          </a:graphicData>
        </a:graphic>
      </p:graphicFrame>
      <p:grpSp>
        <p:nvGrpSpPr>
          <p:cNvPr id="10" name="Group 9"/>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1" name="Oval 10"/>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2" name="Picture 11"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3" name="Object 3"/>
          <p:cNvGraphicFramePr>
            <a:graphicFrameLocks noChangeAspect="1"/>
          </p:cNvGraphicFramePr>
          <p:nvPr/>
        </p:nvGraphicFramePr>
        <p:xfrm>
          <a:off x="609600" y="6354763"/>
          <a:ext cx="484188" cy="485775"/>
        </p:xfrm>
        <a:graphic>
          <a:graphicData uri="http://schemas.openxmlformats.org/presentationml/2006/ole">
            <p:oleObj spid="_x0000_s123944" name="Flash Movie" r:id="rId6" imgW="1248708" imgH="1254106" progId="">
              <p:embed/>
            </p:oleObj>
          </a:graphicData>
        </a:graphic>
      </p:graphicFrame>
      <p:grpSp>
        <p:nvGrpSpPr>
          <p:cNvPr id="14" name="Group 13"/>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5" name="Oval 14"/>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6" name="Picture 15"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17" name="TextBox 16"/>
          <p:cNvSpPr txBox="1"/>
          <p:nvPr userDrawn="1"/>
        </p:nvSpPr>
        <p:spPr>
          <a:xfrm>
            <a:off x="5943600" y="6288088"/>
            <a:ext cx="3200400" cy="584200"/>
          </a:xfrm>
          <a:prstGeom prst="rect">
            <a:avLst/>
          </a:prstGeom>
          <a:noFill/>
        </p:spPr>
        <p:txBody>
          <a:bodyPr>
            <a:spAutoFit/>
          </a:bodyPr>
          <a:lstStyle/>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National Weather Service</a:t>
            </a:r>
          </a:p>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[WFO NAME]</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96658414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47"/>
          <p:cNvGraphicFramePr>
            <a:graphicFrameLocks noChangeAspect="1"/>
          </p:cNvGraphicFramePr>
          <p:nvPr/>
        </p:nvGraphicFramePr>
        <p:xfrm>
          <a:off x="609600" y="6354763"/>
          <a:ext cx="484188" cy="485775"/>
        </p:xfrm>
        <a:graphic>
          <a:graphicData uri="http://schemas.openxmlformats.org/presentationml/2006/ole">
            <p:oleObj spid="_x0000_s124966" name="Flash Movie" r:id="rId3" imgW="1248708" imgH="1254106" progId="">
              <p:embed/>
            </p:oleObj>
          </a:graphicData>
        </a:graphic>
      </p:graphicFrame>
      <p:grpSp>
        <p:nvGrpSpPr>
          <p:cNvPr id="5" name="Group 4"/>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6" name="Oval 5"/>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7" name="Picture 6"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8" name="Object 47"/>
          <p:cNvGraphicFramePr>
            <a:graphicFrameLocks noChangeAspect="1"/>
          </p:cNvGraphicFramePr>
          <p:nvPr/>
        </p:nvGraphicFramePr>
        <p:xfrm>
          <a:off x="609600" y="6354763"/>
          <a:ext cx="484188" cy="485775"/>
        </p:xfrm>
        <a:graphic>
          <a:graphicData uri="http://schemas.openxmlformats.org/presentationml/2006/ole">
            <p:oleObj spid="_x0000_s124967" name="Flash Movie" r:id="rId5" imgW="1248708" imgH="1254106" progId="">
              <p:embed/>
            </p:oleObj>
          </a:graphicData>
        </a:graphic>
      </p:graphicFrame>
      <p:grpSp>
        <p:nvGrpSpPr>
          <p:cNvPr id="9"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0"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1"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2" name="Object 3"/>
          <p:cNvGraphicFramePr>
            <a:graphicFrameLocks noChangeAspect="1"/>
          </p:cNvGraphicFramePr>
          <p:nvPr/>
        </p:nvGraphicFramePr>
        <p:xfrm>
          <a:off x="609600" y="6354763"/>
          <a:ext cx="484188" cy="485775"/>
        </p:xfrm>
        <a:graphic>
          <a:graphicData uri="http://schemas.openxmlformats.org/presentationml/2006/ole">
            <p:oleObj spid="_x0000_s124968" name="Flash Movie" r:id="rId6" imgW="1248708" imgH="1254106" progId="">
              <p:embed/>
            </p:oleObj>
          </a:graphicData>
        </a:graphic>
      </p:graphicFrame>
      <p:grpSp>
        <p:nvGrpSpPr>
          <p:cNvPr id="13"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4"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5"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16" name="TextBox 15"/>
          <p:cNvSpPr txBox="1"/>
          <p:nvPr userDrawn="1"/>
        </p:nvSpPr>
        <p:spPr>
          <a:xfrm>
            <a:off x="5943600" y="6288088"/>
            <a:ext cx="3200400" cy="584200"/>
          </a:xfrm>
          <a:prstGeom prst="rect">
            <a:avLst/>
          </a:prstGeom>
          <a:noFill/>
        </p:spPr>
        <p:txBody>
          <a:bodyPr>
            <a:spAutoFit/>
          </a:bodyPr>
          <a:lstStyle/>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National Weather Service</a:t>
            </a:r>
          </a:p>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[WFO NAME]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99068918"/>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47"/>
          <p:cNvGraphicFramePr>
            <a:graphicFrameLocks noChangeAspect="1"/>
          </p:cNvGraphicFramePr>
          <p:nvPr/>
        </p:nvGraphicFramePr>
        <p:xfrm>
          <a:off x="609600" y="6354763"/>
          <a:ext cx="484188" cy="485775"/>
        </p:xfrm>
        <a:graphic>
          <a:graphicData uri="http://schemas.openxmlformats.org/presentationml/2006/ole">
            <p:oleObj spid="_x0000_s125990" name="Flash Movie" r:id="rId3" imgW="1248708" imgH="1254106" progId="">
              <p:embed/>
            </p:oleObj>
          </a:graphicData>
        </a:graphic>
      </p:graphicFrame>
      <p:grpSp>
        <p:nvGrpSpPr>
          <p:cNvPr id="5" name="Group 4"/>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6" name="Oval 5"/>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7" name="Picture 6"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8" name="Object 47"/>
          <p:cNvGraphicFramePr>
            <a:graphicFrameLocks noChangeAspect="1"/>
          </p:cNvGraphicFramePr>
          <p:nvPr/>
        </p:nvGraphicFramePr>
        <p:xfrm>
          <a:off x="609600" y="6354763"/>
          <a:ext cx="484188" cy="485775"/>
        </p:xfrm>
        <a:graphic>
          <a:graphicData uri="http://schemas.openxmlformats.org/presentationml/2006/ole">
            <p:oleObj spid="_x0000_s125991" name="Flash Movie" r:id="rId5" imgW="1248708" imgH="1254106" progId="">
              <p:embed/>
            </p:oleObj>
          </a:graphicData>
        </a:graphic>
      </p:graphicFrame>
      <p:grpSp>
        <p:nvGrpSpPr>
          <p:cNvPr id="9"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0"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1"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2" name="Object 3"/>
          <p:cNvGraphicFramePr>
            <a:graphicFrameLocks noChangeAspect="1"/>
          </p:cNvGraphicFramePr>
          <p:nvPr/>
        </p:nvGraphicFramePr>
        <p:xfrm>
          <a:off x="609600" y="6354763"/>
          <a:ext cx="484188" cy="485775"/>
        </p:xfrm>
        <a:graphic>
          <a:graphicData uri="http://schemas.openxmlformats.org/presentationml/2006/ole">
            <p:oleObj spid="_x0000_s125992" name="Flash Movie" r:id="rId6" imgW="1248708" imgH="1254106" progId="">
              <p:embed/>
            </p:oleObj>
          </a:graphicData>
        </a:graphic>
      </p:graphicFrame>
      <p:grpSp>
        <p:nvGrpSpPr>
          <p:cNvPr id="13"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4"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5"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16" name="TextBox 15"/>
          <p:cNvSpPr txBox="1"/>
          <p:nvPr userDrawn="1"/>
        </p:nvSpPr>
        <p:spPr>
          <a:xfrm>
            <a:off x="5943600" y="6288088"/>
            <a:ext cx="3200400" cy="584200"/>
          </a:xfrm>
          <a:prstGeom prst="rect">
            <a:avLst/>
          </a:prstGeom>
          <a:noFill/>
        </p:spPr>
        <p:txBody>
          <a:bodyPr>
            <a:spAutoFit/>
          </a:bodyPr>
          <a:lstStyle/>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National Weather Service</a:t>
            </a:r>
          </a:p>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[WFO NAME]</a:t>
            </a:r>
          </a:p>
        </p:txBody>
      </p:sp>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640369267"/>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47"/>
          <p:cNvGraphicFramePr>
            <a:graphicFrameLocks noChangeAspect="1"/>
          </p:cNvGraphicFramePr>
          <p:nvPr/>
        </p:nvGraphicFramePr>
        <p:xfrm>
          <a:off x="609600" y="6354763"/>
          <a:ext cx="484188" cy="485775"/>
        </p:xfrm>
        <a:graphic>
          <a:graphicData uri="http://schemas.openxmlformats.org/presentationml/2006/ole">
            <p:oleObj spid="_x0000_s128038" name="Flash Movie" r:id="rId3" imgW="1248708" imgH="1254106" progId="">
              <p:embed/>
            </p:oleObj>
          </a:graphicData>
        </a:graphic>
      </p:graphicFrame>
      <p:sp>
        <p:nvSpPr>
          <p:cNvPr id="5" name="TextBox 4"/>
          <p:cNvSpPr txBox="1"/>
          <p:nvPr/>
        </p:nvSpPr>
        <p:spPr>
          <a:xfrm>
            <a:off x="5943600" y="6288088"/>
            <a:ext cx="3200400" cy="584200"/>
          </a:xfrm>
          <a:prstGeom prst="rect">
            <a:avLst/>
          </a:prstGeom>
          <a:noFill/>
        </p:spPr>
        <p:txBody>
          <a:bodyPr>
            <a:spAutoFit/>
          </a:bodyPr>
          <a:lstStyle/>
          <a:p>
            <a:pPr algn="r">
              <a:lnSpc>
                <a:spcPct val="100000"/>
              </a:lnSpc>
              <a:defRPr/>
            </a:pPr>
            <a:r>
              <a:rPr lang="en-US" sz="1600" b="0" i="1" dirty="0">
                <a:solidFill>
                  <a:srgbClr val="DEF5FA">
                    <a:lumMod val="90000"/>
                  </a:srgbClr>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National Weather Service</a:t>
            </a:r>
          </a:p>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Blacksburg, VA</a:t>
            </a:r>
          </a:p>
        </p:txBody>
      </p:sp>
      <p:grpSp>
        <p:nvGrpSpPr>
          <p:cNvPr id="6"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7"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8"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9" name="Object 47"/>
          <p:cNvGraphicFramePr>
            <a:graphicFrameLocks noChangeAspect="1"/>
          </p:cNvGraphicFramePr>
          <p:nvPr/>
        </p:nvGraphicFramePr>
        <p:xfrm>
          <a:off x="609600" y="6354763"/>
          <a:ext cx="484188" cy="485775"/>
        </p:xfrm>
        <a:graphic>
          <a:graphicData uri="http://schemas.openxmlformats.org/presentationml/2006/ole">
            <p:oleObj spid="_x0000_s128039" name="Flash Movie" r:id="rId5" imgW="1248708" imgH="1254106" progId="">
              <p:embed/>
            </p:oleObj>
          </a:graphicData>
        </a:graphic>
      </p:graphicFrame>
      <p:sp>
        <p:nvSpPr>
          <p:cNvPr id="10" name="TextBox 9"/>
          <p:cNvSpPr txBox="1"/>
          <p:nvPr/>
        </p:nvSpPr>
        <p:spPr>
          <a:xfrm>
            <a:off x="5943600" y="6288088"/>
            <a:ext cx="3200400" cy="338137"/>
          </a:xfrm>
          <a:prstGeom prst="rect">
            <a:avLst/>
          </a:prstGeom>
          <a:noFill/>
        </p:spPr>
        <p:txBody>
          <a:bodyPr>
            <a:spAutoFit/>
          </a:bodyPr>
          <a:lstStyle/>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National Weather Service</a:t>
            </a:r>
          </a:p>
        </p:txBody>
      </p:sp>
      <p:grpSp>
        <p:nvGrpSpPr>
          <p:cNvPr id="11"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2"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3"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4" name="Object 3"/>
          <p:cNvGraphicFramePr>
            <a:graphicFrameLocks noChangeAspect="1"/>
          </p:cNvGraphicFramePr>
          <p:nvPr/>
        </p:nvGraphicFramePr>
        <p:xfrm>
          <a:off x="609600" y="6354763"/>
          <a:ext cx="484188" cy="485775"/>
        </p:xfrm>
        <a:graphic>
          <a:graphicData uri="http://schemas.openxmlformats.org/presentationml/2006/ole">
            <p:oleObj spid="_x0000_s128040" name="Flash Movie" r:id="rId6" imgW="1248708" imgH="1254106" progId="">
              <p:embed/>
            </p:oleObj>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73901019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0"/>
        <p:cNvGrpSpPr/>
        <p:nvPr/>
      </p:nvGrpSpPr>
      <p:grpSpPr>
        <a:xfrm>
          <a:off x="0" y="0"/>
          <a:ext cx="0" cy="0"/>
          <a:chOff x="0" y="0"/>
          <a:chExt cx="0" cy="0"/>
        </a:xfrm>
      </p:grpSpPr>
      <p:pic>
        <p:nvPicPr>
          <p:cNvPr id="3" name="Shape 101"/>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hape 102"/>
          <p:cNvSpPr txBox="1">
            <a:spLocks noChangeArrowheads="1"/>
          </p:cNvSpPr>
          <p:nvPr/>
        </p:nvSpPr>
        <p:spPr bwMode="auto">
          <a:xfrm>
            <a:off x="5943600" y="6288088"/>
            <a:ext cx="3200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Baltimore MD/Washington DC</a:t>
            </a:r>
          </a:p>
        </p:txBody>
      </p:sp>
      <p:grpSp>
        <p:nvGrpSpPr>
          <p:cNvPr id="5" name="Shape 103"/>
          <p:cNvGrpSpPr>
            <a:grpSpLocks/>
          </p:cNvGrpSpPr>
          <p:nvPr/>
        </p:nvGrpSpPr>
        <p:grpSpPr bwMode="auto">
          <a:xfrm>
            <a:off x="46038" y="6354763"/>
            <a:ext cx="457200" cy="457200"/>
            <a:chOff x="1056" y="335"/>
            <a:chExt cx="3318" cy="3312"/>
          </a:xfrm>
        </p:grpSpPr>
        <p:sp>
          <p:nvSpPr>
            <p:cNvPr id="6" name="Shape 104"/>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7" name="Shape 105"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8" name="Shape 106"/>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 name="Shape 107"/>
          <p:cNvGrpSpPr>
            <a:grpSpLocks/>
          </p:cNvGrpSpPr>
          <p:nvPr/>
        </p:nvGrpSpPr>
        <p:grpSpPr bwMode="auto">
          <a:xfrm>
            <a:off x="46038" y="6354763"/>
            <a:ext cx="457200" cy="457200"/>
            <a:chOff x="1056" y="335"/>
            <a:chExt cx="3318" cy="3312"/>
          </a:xfrm>
        </p:grpSpPr>
        <p:sp>
          <p:nvSpPr>
            <p:cNvPr id="10" name="Shape 108"/>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1" name="Shape 109"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 name="Shape 110"/>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Shape 111"/>
          <p:cNvGrpSpPr>
            <a:grpSpLocks/>
          </p:cNvGrpSpPr>
          <p:nvPr/>
        </p:nvGrpSpPr>
        <p:grpSpPr bwMode="auto">
          <a:xfrm>
            <a:off x="46038" y="6354763"/>
            <a:ext cx="457200" cy="457200"/>
            <a:chOff x="1056" y="335"/>
            <a:chExt cx="3318" cy="3312"/>
          </a:xfrm>
        </p:grpSpPr>
        <p:sp>
          <p:nvSpPr>
            <p:cNvPr id="14" name="Shape 112"/>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5" name="Shape 113"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4" name="Shape 114"/>
          <p:cNvSpPr txBox="1">
            <a:spLocks noGrp="1"/>
          </p:cNvSpPr>
          <p:nvPr>
            <p:ph type="title"/>
          </p:nvPr>
        </p:nvSpPr>
        <p:spPr>
          <a:xfrm>
            <a:off x="457200" y="0"/>
            <a:ext cx="8229600" cy="1143000"/>
          </a:xfrm>
          <a:prstGeom prst="rect">
            <a:avLst/>
          </a:prstGeom>
          <a:noFill/>
          <a:ln>
            <a:noFill/>
          </a:ln>
          <a:effectLst>
            <a:outerShdw blurRad="50799" dist="38100" dir="2700000" algn="tl" rotWithShape="0">
              <a:srgbClr val="000000">
                <a:alpha val="40000"/>
              </a:srgbClr>
            </a:outerShdw>
          </a:effectLst>
        </p:spPr>
        <p:txBody>
          <a:bodyPr/>
          <a:lstStyle>
            <a:lvl1pPr marL="0" marR="0" lvl="0" indent="0" algn="ctr" rtl="0">
              <a:spcBef>
                <a:spcPts val="0"/>
              </a:spcBef>
              <a:spcAft>
                <a:spcPts val="0"/>
              </a:spcAft>
              <a:buNone/>
              <a:defRPr sz="48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800" b="1"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800" b="1"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800" b="1"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800" b="1"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6" name="Shape 115"/>
          <p:cNvSpPr txBox="1">
            <a:spLocks noGrp="1"/>
          </p:cNvSpPr>
          <p:nvPr>
            <p:ph type="dt" idx="10"/>
          </p:nvPr>
        </p:nvSpPr>
        <p:spPr bwMode="auto">
          <a:xfrm>
            <a:off x="457200" y="6245225"/>
            <a:ext cx="2133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
        <p:nvSpPr>
          <p:cNvPr id="17" name="Shape 116"/>
          <p:cNvSpPr txBox="1">
            <a:spLocks noGrp="1"/>
          </p:cNvSpPr>
          <p:nvPr>
            <p:ph type="ftr" idx="11"/>
          </p:nvPr>
        </p:nvSpPr>
        <p:spPr bwMode="auto">
          <a:xfrm>
            <a:off x="3124200" y="6245225"/>
            <a:ext cx="2895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Tree>
    <p:extLst>
      <p:ext uri="{BB962C8B-B14F-4D97-AF65-F5344CB8AC3E}">
        <p14:creationId xmlns:p14="http://schemas.microsoft.com/office/powerpoint/2010/main" xmlns="" val="21929797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10"/>
          </p:nvPr>
        </p:nvSpPr>
        <p:spPr>
          <a:xfrm>
            <a:off x="8305800" y="6781800"/>
            <a:ext cx="914400" cy="91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338791771"/>
      </p:ext>
    </p:extLst>
  </p:cSld>
  <p:clrMapOvr>
    <a:masterClrMapping/>
  </p:clrMapOvr>
  <p:transition spd="med"/>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47"/>
          <p:cNvGraphicFramePr>
            <a:graphicFrameLocks noChangeAspect="1"/>
          </p:cNvGraphicFramePr>
          <p:nvPr/>
        </p:nvGraphicFramePr>
        <p:xfrm>
          <a:off x="609600" y="6354763"/>
          <a:ext cx="484188" cy="485775"/>
        </p:xfrm>
        <a:graphic>
          <a:graphicData uri="http://schemas.openxmlformats.org/presentationml/2006/ole">
            <p:oleObj spid="_x0000_s129062" name="Flash Movie" r:id="rId3" imgW="1248708" imgH="1254106" progId="">
              <p:embed/>
            </p:oleObj>
          </a:graphicData>
        </a:graphic>
      </p:graphicFrame>
      <p:grpSp>
        <p:nvGrpSpPr>
          <p:cNvPr id="5" name="Group 4"/>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6" name="Oval 5"/>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7" name="Picture 6"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8" name="Object 47"/>
          <p:cNvGraphicFramePr>
            <a:graphicFrameLocks noChangeAspect="1"/>
          </p:cNvGraphicFramePr>
          <p:nvPr/>
        </p:nvGraphicFramePr>
        <p:xfrm>
          <a:off x="609600" y="6354763"/>
          <a:ext cx="484188" cy="485775"/>
        </p:xfrm>
        <a:graphic>
          <a:graphicData uri="http://schemas.openxmlformats.org/presentationml/2006/ole">
            <p:oleObj spid="_x0000_s129063" name="Flash Movie" r:id="rId5" imgW="1248708" imgH="1254106" progId="">
              <p:embed/>
            </p:oleObj>
          </a:graphicData>
        </a:graphic>
      </p:graphicFrame>
      <p:grpSp>
        <p:nvGrpSpPr>
          <p:cNvPr id="9"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0"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1"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2" name="Object 3"/>
          <p:cNvGraphicFramePr>
            <a:graphicFrameLocks noChangeAspect="1"/>
          </p:cNvGraphicFramePr>
          <p:nvPr/>
        </p:nvGraphicFramePr>
        <p:xfrm>
          <a:off x="609600" y="6354763"/>
          <a:ext cx="484188" cy="485775"/>
        </p:xfrm>
        <a:graphic>
          <a:graphicData uri="http://schemas.openxmlformats.org/presentationml/2006/ole">
            <p:oleObj spid="_x0000_s129064" name="Flash Movie" r:id="rId6" imgW="1248708" imgH="1254106" progId="">
              <p:embed/>
            </p:oleObj>
          </a:graphicData>
        </a:graphic>
      </p:graphicFrame>
      <p:grpSp>
        <p:nvGrpSpPr>
          <p:cNvPr id="13"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4"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5"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717977420"/>
      </p:ext>
    </p:extLst>
  </p:cSld>
  <p:clrMapOvr>
    <a:masterClrMapping/>
  </p:clrMapOvr>
  <p:transition spd="med"/>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47"/>
          <p:cNvGraphicFramePr>
            <a:graphicFrameLocks noChangeAspect="1"/>
          </p:cNvGraphicFramePr>
          <p:nvPr/>
        </p:nvGraphicFramePr>
        <p:xfrm>
          <a:off x="609600" y="6354763"/>
          <a:ext cx="484188" cy="485775"/>
        </p:xfrm>
        <a:graphic>
          <a:graphicData uri="http://schemas.openxmlformats.org/presentationml/2006/ole">
            <p:oleObj spid="_x0000_s130086" name="Flash Movie" r:id="rId3" imgW="1248708" imgH="1254106" progId="">
              <p:embed/>
            </p:oleObj>
          </a:graphicData>
        </a:graphic>
      </p:graphicFrame>
      <p:grpSp>
        <p:nvGrpSpPr>
          <p:cNvPr id="6" name="Group 5"/>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7" name="Oval 6"/>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8" name="Picture 7"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9" name="Object 47"/>
          <p:cNvGraphicFramePr>
            <a:graphicFrameLocks noChangeAspect="1"/>
          </p:cNvGraphicFramePr>
          <p:nvPr/>
        </p:nvGraphicFramePr>
        <p:xfrm>
          <a:off x="609600" y="6354763"/>
          <a:ext cx="484188" cy="485775"/>
        </p:xfrm>
        <a:graphic>
          <a:graphicData uri="http://schemas.openxmlformats.org/presentationml/2006/ole">
            <p:oleObj spid="_x0000_s130087" name="Flash Movie" r:id="rId5" imgW="1248708" imgH="1254106" progId="">
              <p:embed/>
            </p:oleObj>
          </a:graphicData>
        </a:graphic>
      </p:graphicFrame>
      <p:grpSp>
        <p:nvGrpSpPr>
          <p:cNvPr id="10" name="Group 9"/>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1" name="Oval 10"/>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2" name="Picture 11"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3" name="Object 3"/>
          <p:cNvGraphicFramePr>
            <a:graphicFrameLocks noChangeAspect="1"/>
          </p:cNvGraphicFramePr>
          <p:nvPr/>
        </p:nvGraphicFramePr>
        <p:xfrm>
          <a:off x="609600" y="6354763"/>
          <a:ext cx="484188" cy="485775"/>
        </p:xfrm>
        <a:graphic>
          <a:graphicData uri="http://schemas.openxmlformats.org/presentationml/2006/ole">
            <p:oleObj spid="_x0000_s130088" name="Flash Movie" r:id="rId6" imgW="1248708" imgH="1254106" progId="">
              <p:embed/>
            </p:oleObj>
          </a:graphicData>
        </a:graphic>
      </p:graphicFrame>
      <p:grpSp>
        <p:nvGrpSpPr>
          <p:cNvPr id="14" name="Group 13"/>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5" name="Oval 14"/>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6" name="Picture 15"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45405828"/>
      </p:ext>
    </p:extLst>
  </p:cSld>
  <p:clrMapOvr>
    <a:masterClrMapping/>
  </p:clrMapOvr>
  <p:transition spd="med"/>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47"/>
          <p:cNvGraphicFramePr>
            <a:graphicFrameLocks noChangeAspect="1"/>
          </p:cNvGraphicFramePr>
          <p:nvPr/>
        </p:nvGraphicFramePr>
        <p:xfrm>
          <a:off x="609600" y="6354763"/>
          <a:ext cx="484188" cy="485775"/>
        </p:xfrm>
        <a:graphic>
          <a:graphicData uri="http://schemas.openxmlformats.org/presentationml/2006/ole">
            <p:oleObj spid="_x0000_s131110" name="Flash Movie" r:id="rId3" imgW="1248708" imgH="1254106" progId="">
              <p:embed/>
            </p:oleObj>
          </a:graphicData>
        </a:graphic>
      </p:graphicFrame>
      <p:grpSp>
        <p:nvGrpSpPr>
          <p:cNvPr id="8" name="Group 7"/>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9" name="Oval 8"/>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0" name="Picture 9"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1" name="Object 47"/>
          <p:cNvGraphicFramePr>
            <a:graphicFrameLocks noChangeAspect="1"/>
          </p:cNvGraphicFramePr>
          <p:nvPr/>
        </p:nvGraphicFramePr>
        <p:xfrm>
          <a:off x="609600" y="6354763"/>
          <a:ext cx="484188" cy="485775"/>
        </p:xfrm>
        <a:graphic>
          <a:graphicData uri="http://schemas.openxmlformats.org/presentationml/2006/ole">
            <p:oleObj spid="_x0000_s131111" name="Flash Movie" r:id="rId5" imgW="1248708" imgH="1254106" progId="">
              <p:embed/>
            </p:oleObj>
          </a:graphicData>
        </a:graphic>
      </p:graphicFrame>
      <p:grpSp>
        <p:nvGrpSpPr>
          <p:cNvPr id="12"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3"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4"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5" name="Object 3"/>
          <p:cNvGraphicFramePr>
            <a:graphicFrameLocks noChangeAspect="1"/>
          </p:cNvGraphicFramePr>
          <p:nvPr/>
        </p:nvGraphicFramePr>
        <p:xfrm>
          <a:off x="609600" y="6354763"/>
          <a:ext cx="484188" cy="485775"/>
        </p:xfrm>
        <a:graphic>
          <a:graphicData uri="http://schemas.openxmlformats.org/presentationml/2006/ole">
            <p:oleObj spid="_x0000_s131112" name="Flash Movie" r:id="rId6" imgW="1248708" imgH="1254106" progId="">
              <p:embed/>
            </p:oleObj>
          </a:graphicData>
        </a:graphic>
      </p:graphicFrame>
      <p:grpSp>
        <p:nvGrpSpPr>
          <p:cNvPr id="16"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7"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8"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4561029"/>
      </p:ext>
    </p:extLst>
  </p:cSld>
  <p:clrMapOvr>
    <a:masterClrMapping/>
  </p:clrMapOvr>
  <p:transition spd="med"/>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47"/>
          <p:cNvGraphicFramePr>
            <a:graphicFrameLocks noChangeAspect="1"/>
          </p:cNvGraphicFramePr>
          <p:nvPr/>
        </p:nvGraphicFramePr>
        <p:xfrm>
          <a:off x="609600" y="6354763"/>
          <a:ext cx="484188" cy="485775"/>
        </p:xfrm>
        <a:graphic>
          <a:graphicData uri="http://schemas.openxmlformats.org/presentationml/2006/ole">
            <p:oleObj spid="_x0000_s132134" name="Flash Movie" r:id="rId3" imgW="1248708" imgH="1254106" progId="">
              <p:embed/>
            </p:oleObj>
          </a:graphicData>
        </a:graphic>
      </p:graphicFrame>
      <p:grpSp>
        <p:nvGrpSpPr>
          <p:cNvPr id="4" name="Group 3"/>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5" name="Oval 4"/>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6" name="Picture 5"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7" name="Object 47"/>
          <p:cNvGraphicFramePr>
            <a:graphicFrameLocks noChangeAspect="1"/>
          </p:cNvGraphicFramePr>
          <p:nvPr/>
        </p:nvGraphicFramePr>
        <p:xfrm>
          <a:off x="609600" y="6354763"/>
          <a:ext cx="484188" cy="485775"/>
        </p:xfrm>
        <a:graphic>
          <a:graphicData uri="http://schemas.openxmlformats.org/presentationml/2006/ole">
            <p:oleObj spid="_x0000_s132135" name="Flash Movie" r:id="rId5" imgW="1248708" imgH="1254106" progId="">
              <p:embed/>
            </p:oleObj>
          </a:graphicData>
        </a:graphic>
      </p:graphicFrame>
      <p:grpSp>
        <p:nvGrpSpPr>
          <p:cNvPr id="8"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9"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0"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1" name="Object 3"/>
          <p:cNvGraphicFramePr>
            <a:graphicFrameLocks noChangeAspect="1"/>
          </p:cNvGraphicFramePr>
          <p:nvPr/>
        </p:nvGraphicFramePr>
        <p:xfrm>
          <a:off x="609600" y="6354763"/>
          <a:ext cx="484188" cy="485775"/>
        </p:xfrm>
        <a:graphic>
          <a:graphicData uri="http://schemas.openxmlformats.org/presentationml/2006/ole">
            <p:oleObj spid="_x0000_s132136" name="Flash Movie" r:id="rId6" imgW="1248708" imgH="1254106" progId="">
              <p:embed/>
            </p:oleObj>
          </a:graphicData>
        </a:graphic>
      </p:graphicFrame>
      <p:grpSp>
        <p:nvGrpSpPr>
          <p:cNvPr id="12"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3"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4"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870264526"/>
      </p:ext>
    </p:extLst>
  </p:cSld>
  <p:clrMapOvr>
    <a:masterClrMapping/>
  </p:clrMapOvr>
  <p:transition spd="med"/>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03861383"/>
      </p:ext>
    </p:extLst>
  </p:cSld>
  <p:clrMapOvr>
    <a:masterClrMapping/>
  </p:clrMapOvr>
  <p:transition spd="med"/>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47"/>
          <p:cNvGraphicFramePr>
            <a:graphicFrameLocks noChangeAspect="1"/>
          </p:cNvGraphicFramePr>
          <p:nvPr/>
        </p:nvGraphicFramePr>
        <p:xfrm>
          <a:off x="609600" y="6354763"/>
          <a:ext cx="484188" cy="485775"/>
        </p:xfrm>
        <a:graphic>
          <a:graphicData uri="http://schemas.openxmlformats.org/presentationml/2006/ole">
            <p:oleObj spid="_x0000_s133158" name="Flash Movie" r:id="rId3" imgW="1248708" imgH="1254106" progId="">
              <p:embed/>
            </p:oleObj>
          </a:graphicData>
        </a:graphic>
      </p:graphicFrame>
      <p:grpSp>
        <p:nvGrpSpPr>
          <p:cNvPr id="6" name="Group 5"/>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7" name="Oval 6"/>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8" name="Picture 7"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9" name="Object 47"/>
          <p:cNvGraphicFramePr>
            <a:graphicFrameLocks noChangeAspect="1"/>
          </p:cNvGraphicFramePr>
          <p:nvPr/>
        </p:nvGraphicFramePr>
        <p:xfrm>
          <a:off x="609600" y="6354763"/>
          <a:ext cx="484188" cy="485775"/>
        </p:xfrm>
        <a:graphic>
          <a:graphicData uri="http://schemas.openxmlformats.org/presentationml/2006/ole">
            <p:oleObj spid="_x0000_s133159" name="Flash Movie" r:id="rId5" imgW="1248708" imgH="1254106" progId="">
              <p:embed/>
            </p:oleObj>
          </a:graphicData>
        </a:graphic>
      </p:graphicFrame>
      <p:grpSp>
        <p:nvGrpSpPr>
          <p:cNvPr id="10" name="Group 9"/>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1" name="Oval 10"/>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2" name="Picture 11"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3" name="Object 3"/>
          <p:cNvGraphicFramePr>
            <a:graphicFrameLocks noChangeAspect="1"/>
          </p:cNvGraphicFramePr>
          <p:nvPr/>
        </p:nvGraphicFramePr>
        <p:xfrm>
          <a:off x="609600" y="6354763"/>
          <a:ext cx="484188" cy="485775"/>
        </p:xfrm>
        <a:graphic>
          <a:graphicData uri="http://schemas.openxmlformats.org/presentationml/2006/ole">
            <p:oleObj spid="_x0000_s133160" name="Flash Movie" r:id="rId6" imgW="1248708" imgH="1254106" progId="">
              <p:embed/>
            </p:oleObj>
          </a:graphicData>
        </a:graphic>
      </p:graphicFrame>
      <p:grpSp>
        <p:nvGrpSpPr>
          <p:cNvPr id="14" name="Group 13"/>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5" name="Oval 14"/>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6" name="Picture 15"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4"/>
          <p:cNvSpPr>
            <a:spLocks noGrp="1" noChangeArrowheads="1"/>
          </p:cNvSpPr>
          <p:nvPr>
            <p:ph type="dt" sz="half" idx="10"/>
          </p:nvPr>
        </p:nvSpPr>
        <p:spPr>
          <a:xfrm>
            <a:off x="457200" y="6245225"/>
            <a:ext cx="2133600" cy="476250"/>
          </a:xfrm>
          <a:prstGeom prst="rect">
            <a:avLst/>
          </a:prstGeom>
        </p:spPr>
        <p:txBody>
          <a:bodyPr/>
          <a:lstStyle>
            <a:lvl1pPr>
              <a:defRPr sz="1800">
                <a:solidFill>
                  <a:prstClr val="black"/>
                </a:solidFill>
                <a:latin typeface="Arial" pitchFamily="34" charset="0"/>
                <a:ea typeface="+mn-ea"/>
                <a:cs typeface="+mn-cs"/>
              </a:defRPr>
            </a:lvl1pPr>
          </a:lstStyle>
          <a:p>
            <a:pPr algn="l">
              <a:lnSpc>
                <a:spcPct val="100000"/>
              </a:lnSpc>
              <a:defRPr/>
            </a:pPr>
            <a:endParaRPr lang="en-US" b="0"/>
          </a:p>
        </p:txBody>
      </p:sp>
      <p:sp>
        <p:nvSpPr>
          <p:cNvPr id="19" name="Footer Placeholder 5"/>
          <p:cNvSpPr>
            <a:spLocks noGrp="1" noChangeArrowheads="1"/>
          </p:cNvSpPr>
          <p:nvPr>
            <p:ph type="ftr" sz="quarter" idx="11"/>
          </p:nvPr>
        </p:nvSpPr>
        <p:spPr>
          <a:xfrm>
            <a:off x="3124200" y="6245225"/>
            <a:ext cx="2895600" cy="476250"/>
          </a:xfrm>
          <a:prstGeom prst="rect">
            <a:avLst/>
          </a:prstGeom>
        </p:spPr>
        <p:txBody>
          <a:bodyPr/>
          <a:lstStyle>
            <a:lvl1pPr>
              <a:defRPr sz="1800">
                <a:solidFill>
                  <a:prstClr val="black"/>
                </a:solidFill>
                <a:latin typeface="Arial" pitchFamily="34" charset="0"/>
                <a:ea typeface="+mn-ea"/>
                <a:cs typeface="+mn-cs"/>
              </a:defRPr>
            </a:lvl1pPr>
          </a:lstStyle>
          <a:p>
            <a:pPr algn="l">
              <a:lnSpc>
                <a:spcPct val="100000"/>
              </a:lnSpc>
              <a:defRPr/>
            </a:pPr>
            <a:endParaRPr lang="en-US" b="0"/>
          </a:p>
        </p:txBody>
      </p:sp>
    </p:spTree>
    <p:extLst>
      <p:ext uri="{BB962C8B-B14F-4D97-AF65-F5344CB8AC3E}">
        <p14:creationId xmlns:p14="http://schemas.microsoft.com/office/powerpoint/2010/main" xmlns="" val="2359458173"/>
      </p:ext>
    </p:extLst>
  </p:cSld>
  <p:clrMapOvr>
    <a:masterClrMapping/>
  </p:clrMapOvr>
  <p:transition spd="med"/>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47"/>
          <p:cNvGraphicFramePr>
            <a:graphicFrameLocks noChangeAspect="1"/>
          </p:cNvGraphicFramePr>
          <p:nvPr/>
        </p:nvGraphicFramePr>
        <p:xfrm>
          <a:off x="609600" y="6354763"/>
          <a:ext cx="484188" cy="485775"/>
        </p:xfrm>
        <a:graphic>
          <a:graphicData uri="http://schemas.openxmlformats.org/presentationml/2006/ole">
            <p:oleObj spid="_x0000_s134182" name="Flash Movie" r:id="rId3" imgW="1248708" imgH="1254106" progId="">
              <p:embed/>
            </p:oleObj>
          </a:graphicData>
        </a:graphic>
      </p:graphicFrame>
      <p:grpSp>
        <p:nvGrpSpPr>
          <p:cNvPr id="6" name="Group 5"/>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7" name="Oval 6"/>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8" name="Picture 7"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9" name="Object 47"/>
          <p:cNvGraphicFramePr>
            <a:graphicFrameLocks noChangeAspect="1"/>
          </p:cNvGraphicFramePr>
          <p:nvPr/>
        </p:nvGraphicFramePr>
        <p:xfrm>
          <a:off x="609600" y="6354763"/>
          <a:ext cx="484188" cy="485775"/>
        </p:xfrm>
        <a:graphic>
          <a:graphicData uri="http://schemas.openxmlformats.org/presentationml/2006/ole">
            <p:oleObj spid="_x0000_s134183" name="Flash Movie" r:id="rId5" imgW="1248708" imgH="1254106" progId="">
              <p:embed/>
            </p:oleObj>
          </a:graphicData>
        </a:graphic>
      </p:graphicFrame>
      <p:grpSp>
        <p:nvGrpSpPr>
          <p:cNvPr id="10" name="Group 9"/>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1" name="Oval 10"/>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2" name="Picture 11"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3" name="Object 3"/>
          <p:cNvGraphicFramePr>
            <a:graphicFrameLocks noChangeAspect="1"/>
          </p:cNvGraphicFramePr>
          <p:nvPr/>
        </p:nvGraphicFramePr>
        <p:xfrm>
          <a:off x="609600" y="6354763"/>
          <a:ext cx="484188" cy="485775"/>
        </p:xfrm>
        <a:graphic>
          <a:graphicData uri="http://schemas.openxmlformats.org/presentationml/2006/ole">
            <p:oleObj spid="_x0000_s134184" name="Flash Movie" r:id="rId6" imgW="1248708" imgH="1254106" progId="">
              <p:embed/>
            </p:oleObj>
          </a:graphicData>
        </a:graphic>
      </p:graphicFrame>
      <p:grpSp>
        <p:nvGrpSpPr>
          <p:cNvPr id="14" name="Group 13"/>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5" name="Oval 14"/>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6" name="Picture 15"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713631642"/>
      </p:ext>
    </p:extLst>
  </p:cSld>
  <p:clrMapOvr>
    <a:masterClrMapping/>
  </p:clrMapOvr>
  <p:transition spd="med"/>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47"/>
          <p:cNvGraphicFramePr>
            <a:graphicFrameLocks noChangeAspect="1"/>
          </p:cNvGraphicFramePr>
          <p:nvPr/>
        </p:nvGraphicFramePr>
        <p:xfrm>
          <a:off x="609600" y="6354763"/>
          <a:ext cx="484188" cy="485775"/>
        </p:xfrm>
        <a:graphic>
          <a:graphicData uri="http://schemas.openxmlformats.org/presentationml/2006/ole">
            <p:oleObj spid="_x0000_s135206" name="Flash Movie" r:id="rId3" imgW="1248708" imgH="1254106" progId="">
              <p:embed/>
            </p:oleObj>
          </a:graphicData>
        </a:graphic>
      </p:graphicFrame>
      <p:grpSp>
        <p:nvGrpSpPr>
          <p:cNvPr id="5" name="Group 4"/>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6" name="Oval 5"/>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7" name="Picture 6"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8" name="Object 47"/>
          <p:cNvGraphicFramePr>
            <a:graphicFrameLocks noChangeAspect="1"/>
          </p:cNvGraphicFramePr>
          <p:nvPr/>
        </p:nvGraphicFramePr>
        <p:xfrm>
          <a:off x="609600" y="6354763"/>
          <a:ext cx="484188" cy="485775"/>
        </p:xfrm>
        <a:graphic>
          <a:graphicData uri="http://schemas.openxmlformats.org/presentationml/2006/ole">
            <p:oleObj spid="_x0000_s135207" name="Flash Movie" r:id="rId5" imgW="1248708" imgH="1254106" progId="">
              <p:embed/>
            </p:oleObj>
          </a:graphicData>
        </a:graphic>
      </p:graphicFrame>
      <p:grpSp>
        <p:nvGrpSpPr>
          <p:cNvPr id="9"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0"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1"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2" name="Object 3"/>
          <p:cNvGraphicFramePr>
            <a:graphicFrameLocks noChangeAspect="1"/>
          </p:cNvGraphicFramePr>
          <p:nvPr/>
        </p:nvGraphicFramePr>
        <p:xfrm>
          <a:off x="609600" y="6354763"/>
          <a:ext cx="484188" cy="485775"/>
        </p:xfrm>
        <a:graphic>
          <a:graphicData uri="http://schemas.openxmlformats.org/presentationml/2006/ole">
            <p:oleObj spid="_x0000_s135208" name="Flash Movie" r:id="rId6" imgW="1248708" imgH="1254106" progId="">
              <p:embed/>
            </p:oleObj>
          </a:graphicData>
        </a:graphic>
      </p:graphicFrame>
      <p:grpSp>
        <p:nvGrpSpPr>
          <p:cNvPr id="13"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4"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5"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07390410"/>
      </p:ext>
    </p:extLst>
  </p:cSld>
  <p:clrMapOvr>
    <a:masterClrMapping/>
  </p:clrMapOvr>
  <p:transition spd="med"/>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47"/>
          <p:cNvGraphicFramePr>
            <a:graphicFrameLocks noChangeAspect="1"/>
          </p:cNvGraphicFramePr>
          <p:nvPr/>
        </p:nvGraphicFramePr>
        <p:xfrm>
          <a:off x="609600" y="6354763"/>
          <a:ext cx="484188" cy="485775"/>
        </p:xfrm>
        <a:graphic>
          <a:graphicData uri="http://schemas.openxmlformats.org/presentationml/2006/ole">
            <p:oleObj spid="_x0000_s136230" name="Flash Movie" r:id="rId3" imgW="1248708" imgH="1254106" progId="">
              <p:embed/>
            </p:oleObj>
          </a:graphicData>
        </a:graphic>
      </p:graphicFrame>
      <p:grpSp>
        <p:nvGrpSpPr>
          <p:cNvPr id="5" name="Group 4"/>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6" name="Oval 5"/>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7" name="Picture 6"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8" name="Object 47"/>
          <p:cNvGraphicFramePr>
            <a:graphicFrameLocks noChangeAspect="1"/>
          </p:cNvGraphicFramePr>
          <p:nvPr/>
        </p:nvGraphicFramePr>
        <p:xfrm>
          <a:off x="609600" y="6354763"/>
          <a:ext cx="484188" cy="485775"/>
        </p:xfrm>
        <a:graphic>
          <a:graphicData uri="http://schemas.openxmlformats.org/presentationml/2006/ole">
            <p:oleObj spid="_x0000_s136231" name="Flash Movie" r:id="rId5" imgW="1248708" imgH="1254106" progId="">
              <p:embed/>
            </p:oleObj>
          </a:graphicData>
        </a:graphic>
      </p:graphicFrame>
      <p:grpSp>
        <p:nvGrpSpPr>
          <p:cNvPr id="9"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0"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1"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2" name="Object 3"/>
          <p:cNvGraphicFramePr>
            <a:graphicFrameLocks noChangeAspect="1"/>
          </p:cNvGraphicFramePr>
          <p:nvPr/>
        </p:nvGraphicFramePr>
        <p:xfrm>
          <a:off x="609600" y="6354763"/>
          <a:ext cx="484188" cy="485775"/>
        </p:xfrm>
        <a:graphic>
          <a:graphicData uri="http://schemas.openxmlformats.org/presentationml/2006/ole">
            <p:oleObj spid="_x0000_s136232" name="Flash Movie" r:id="rId6" imgW="1248708" imgH="1254106" progId="">
              <p:embed/>
            </p:oleObj>
          </a:graphicData>
        </a:graphic>
      </p:graphicFrame>
      <p:grpSp>
        <p:nvGrpSpPr>
          <p:cNvPr id="13"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4"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5"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982880598"/>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7"/>
        <p:cNvGrpSpPr/>
        <p:nvPr/>
      </p:nvGrpSpPr>
      <p:grpSpPr>
        <a:xfrm>
          <a:off x="0" y="0"/>
          <a:ext cx="0" cy="0"/>
          <a:chOff x="0" y="0"/>
          <a:chExt cx="0" cy="0"/>
        </a:xfrm>
      </p:grpSpPr>
    </p:spTree>
    <p:extLst>
      <p:ext uri="{BB962C8B-B14F-4D97-AF65-F5344CB8AC3E}">
        <p14:creationId xmlns:p14="http://schemas.microsoft.com/office/powerpoint/2010/main" xmlns="" val="7460938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79920829"/>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47"/>
          <p:cNvGraphicFramePr>
            <a:graphicFrameLocks noChangeAspect="1"/>
          </p:cNvGraphicFramePr>
          <p:nvPr/>
        </p:nvGraphicFramePr>
        <p:xfrm>
          <a:off x="609600" y="6354763"/>
          <a:ext cx="484188" cy="485775"/>
        </p:xfrm>
        <a:graphic>
          <a:graphicData uri="http://schemas.openxmlformats.org/presentationml/2006/ole">
            <p:oleObj spid="_x0000_s138278" name="Flash Movie" r:id="rId3" imgW="1248708" imgH="1254106" progId="">
              <p:embed/>
            </p:oleObj>
          </a:graphicData>
        </a:graphic>
      </p:graphicFrame>
      <p:grpSp>
        <p:nvGrpSpPr>
          <p:cNvPr id="6"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7"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8"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9" name="Object 47"/>
          <p:cNvGraphicFramePr>
            <a:graphicFrameLocks noChangeAspect="1"/>
          </p:cNvGraphicFramePr>
          <p:nvPr/>
        </p:nvGraphicFramePr>
        <p:xfrm>
          <a:off x="609600" y="6354763"/>
          <a:ext cx="484188" cy="485775"/>
        </p:xfrm>
        <a:graphic>
          <a:graphicData uri="http://schemas.openxmlformats.org/presentationml/2006/ole">
            <p:oleObj spid="_x0000_s138279" name="Flash Movie" r:id="rId5" imgW="1248708" imgH="1254106" progId="">
              <p:embed/>
            </p:oleObj>
          </a:graphicData>
        </a:graphic>
      </p:graphicFrame>
      <p:grpSp>
        <p:nvGrpSpPr>
          <p:cNvPr id="11"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2"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3"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4" name="Object 3"/>
          <p:cNvGraphicFramePr>
            <a:graphicFrameLocks noChangeAspect="1"/>
          </p:cNvGraphicFramePr>
          <p:nvPr/>
        </p:nvGraphicFramePr>
        <p:xfrm>
          <a:off x="609600" y="6354763"/>
          <a:ext cx="484188" cy="485775"/>
        </p:xfrm>
        <a:graphic>
          <a:graphicData uri="http://schemas.openxmlformats.org/presentationml/2006/ole">
            <p:oleObj spid="_x0000_s138280" name="Flash Movie" r:id="rId6" imgW="1248708" imgH="1254106" progId="">
              <p:embed/>
            </p:oleObj>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921063180"/>
      </p:ext>
    </p:extLst>
  </p:cSld>
  <p:clrMapOvr>
    <a:masterClrMapping/>
  </p:clrMapOvr>
  <p:transition spd="med"/>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22228418"/>
      </p:ext>
    </p:extLst>
  </p:cSld>
  <p:clrMapOvr>
    <a:masterClrMapping/>
  </p:clrMapOvr>
  <p:transition spd="med"/>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47"/>
          <p:cNvGraphicFramePr>
            <a:graphicFrameLocks noChangeAspect="1"/>
          </p:cNvGraphicFramePr>
          <p:nvPr/>
        </p:nvGraphicFramePr>
        <p:xfrm>
          <a:off x="609600" y="6354763"/>
          <a:ext cx="484188" cy="485775"/>
        </p:xfrm>
        <a:graphic>
          <a:graphicData uri="http://schemas.openxmlformats.org/presentationml/2006/ole">
            <p:oleObj spid="_x0000_s139302" name="Flash Movie" r:id="rId3" imgW="1248708" imgH="1254106" progId="">
              <p:embed/>
            </p:oleObj>
          </a:graphicData>
        </a:graphic>
      </p:graphicFrame>
      <p:grpSp>
        <p:nvGrpSpPr>
          <p:cNvPr id="5" name="Group 4"/>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6" name="Oval 5"/>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7" name="Picture 6"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8" name="Object 47"/>
          <p:cNvGraphicFramePr>
            <a:graphicFrameLocks noChangeAspect="1"/>
          </p:cNvGraphicFramePr>
          <p:nvPr/>
        </p:nvGraphicFramePr>
        <p:xfrm>
          <a:off x="609600" y="6354763"/>
          <a:ext cx="484188" cy="485775"/>
        </p:xfrm>
        <a:graphic>
          <a:graphicData uri="http://schemas.openxmlformats.org/presentationml/2006/ole">
            <p:oleObj spid="_x0000_s139303" name="Flash Movie" r:id="rId5" imgW="1248708" imgH="1254106" progId="">
              <p:embed/>
            </p:oleObj>
          </a:graphicData>
        </a:graphic>
      </p:graphicFrame>
      <p:grpSp>
        <p:nvGrpSpPr>
          <p:cNvPr id="9"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0"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1"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2" name="Object 3"/>
          <p:cNvGraphicFramePr>
            <a:graphicFrameLocks noChangeAspect="1"/>
          </p:cNvGraphicFramePr>
          <p:nvPr/>
        </p:nvGraphicFramePr>
        <p:xfrm>
          <a:off x="609600" y="6354763"/>
          <a:ext cx="484188" cy="485775"/>
        </p:xfrm>
        <a:graphic>
          <a:graphicData uri="http://schemas.openxmlformats.org/presentationml/2006/ole">
            <p:oleObj spid="_x0000_s139304" name="Flash Movie" r:id="rId6" imgW="1248708" imgH="1254106" progId="">
              <p:embed/>
            </p:oleObj>
          </a:graphicData>
        </a:graphic>
      </p:graphicFrame>
      <p:grpSp>
        <p:nvGrpSpPr>
          <p:cNvPr id="13"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4"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5"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035086734"/>
      </p:ext>
    </p:extLst>
  </p:cSld>
  <p:clrMapOvr>
    <a:masterClrMapping/>
  </p:clrMapOvr>
  <p:transition spd="med"/>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47"/>
          <p:cNvGraphicFramePr>
            <a:graphicFrameLocks noChangeAspect="1"/>
          </p:cNvGraphicFramePr>
          <p:nvPr/>
        </p:nvGraphicFramePr>
        <p:xfrm>
          <a:off x="609600" y="6354763"/>
          <a:ext cx="484188" cy="485775"/>
        </p:xfrm>
        <a:graphic>
          <a:graphicData uri="http://schemas.openxmlformats.org/presentationml/2006/ole">
            <p:oleObj spid="_x0000_s140326" name="Flash Movie" r:id="rId3" imgW="1248708" imgH="1254106" progId="">
              <p:embed/>
            </p:oleObj>
          </a:graphicData>
        </a:graphic>
      </p:graphicFrame>
      <p:grpSp>
        <p:nvGrpSpPr>
          <p:cNvPr id="6" name="Group 5"/>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7" name="Oval 6"/>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8" name="Picture 7"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9" name="Object 47"/>
          <p:cNvGraphicFramePr>
            <a:graphicFrameLocks noChangeAspect="1"/>
          </p:cNvGraphicFramePr>
          <p:nvPr/>
        </p:nvGraphicFramePr>
        <p:xfrm>
          <a:off x="609600" y="6354763"/>
          <a:ext cx="484188" cy="485775"/>
        </p:xfrm>
        <a:graphic>
          <a:graphicData uri="http://schemas.openxmlformats.org/presentationml/2006/ole">
            <p:oleObj spid="_x0000_s140327" name="Flash Movie" r:id="rId5" imgW="1248708" imgH="1254106" progId="">
              <p:embed/>
            </p:oleObj>
          </a:graphicData>
        </a:graphic>
      </p:graphicFrame>
      <p:grpSp>
        <p:nvGrpSpPr>
          <p:cNvPr id="10" name="Group 9"/>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1" name="Oval 10"/>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2" name="Picture 11"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3" name="Object 3"/>
          <p:cNvGraphicFramePr>
            <a:graphicFrameLocks noChangeAspect="1"/>
          </p:cNvGraphicFramePr>
          <p:nvPr/>
        </p:nvGraphicFramePr>
        <p:xfrm>
          <a:off x="609600" y="6354763"/>
          <a:ext cx="484188" cy="485775"/>
        </p:xfrm>
        <a:graphic>
          <a:graphicData uri="http://schemas.openxmlformats.org/presentationml/2006/ole">
            <p:oleObj spid="_x0000_s140328" name="Flash Movie" r:id="rId6" imgW="1248708" imgH="1254106" progId="">
              <p:embed/>
            </p:oleObj>
          </a:graphicData>
        </a:graphic>
      </p:graphicFrame>
      <p:grpSp>
        <p:nvGrpSpPr>
          <p:cNvPr id="14" name="Group 13"/>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5" name="Oval 14"/>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6" name="Picture 15"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90862817"/>
      </p:ext>
    </p:extLst>
  </p:cSld>
  <p:clrMapOvr>
    <a:masterClrMapping/>
  </p:clrMapOvr>
  <p:transition spd="med"/>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47"/>
          <p:cNvGraphicFramePr>
            <a:graphicFrameLocks noChangeAspect="1"/>
          </p:cNvGraphicFramePr>
          <p:nvPr/>
        </p:nvGraphicFramePr>
        <p:xfrm>
          <a:off x="609600" y="6354763"/>
          <a:ext cx="484188" cy="485775"/>
        </p:xfrm>
        <a:graphic>
          <a:graphicData uri="http://schemas.openxmlformats.org/presentationml/2006/ole">
            <p:oleObj spid="_x0000_s141350" name="Flash Movie" r:id="rId3" imgW="1248708" imgH="1254106" progId="">
              <p:embed/>
            </p:oleObj>
          </a:graphicData>
        </a:graphic>
      </p:graphicFrame>
      <p:grpSp>
        <p:nvGrpSpPr>
          <p:cNvPr id="8" name="Group 7"/>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9" name="Oval 8"/>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0" name="Picture 9"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1" name="Object 47"/>
          <p:cNvGraphicFramePr>
            <a:graphicFrameLocks noChangeAspect="1"/>
          </p:cNvGraphicFramePr>
          <p:nvPr/>
        </p:nvGraphicFramePr>
        <p:xfrm>
          <a:off x="609600" y="6354763"/>
          <a:ext cx="484188" cy="485775"/>
        </p:xfrm>
        <a:graphic>
          <a:graphicData uri="http://schemas.openxmlformats.org/presentationml/2006/ole">
            <p:oleObj spid="_x0000_s141351" name="Flash Movie" r:id="rId5" imgW="1248708" imgH="1254106" progId="">
              <p:embed/>
            </p:oleObj>
          </a:graphicData>
        </a:graphic>
      </p:graphicFrame>
      <p:grpSp>
        <p:nvGrpSpPr>
          <p:cNvPr id="12"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3"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4"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5" name="Object 3"/>
          <p:cNvGraphicFramePr>
            <a:graphicFrameLocks noChangeAspect="1"/>
          </p:cNvGraphicFramePr>
          <p:nvPr/>
        </p:nvGraphicFramePr>
        <p:xfrm>
          <a:off x="609600" y="6354763"/>
          <a:ext cx="484188" cy="485775"/>
        </p:xfrm>
        <a:graphic>
          <a:graphicData uri="http://schemas.openxmlformats.org/presentationml/2006/ole">
            <p:oleObj spid="_x0000_s141352" name="Flash Movie" r:id="rId6" imgW="1248708" imgH="1254106" progId="">
              <p:embed/>
            </p:oleObj>
          </a:graphicData>
        </a:graphic>
      </p:graphicFrame>
      <p:grpSp>
        <p:nvGrpSpPr>
          <p:cNvPr id="16"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7"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8"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141760724"/>
      </p:ext>
    </p:extLst>
  </p:cSld>
  <p:clrMapOvr>
    <a:masterClrMapping/>
  </p:clrMapOvr>
  <p:transition spd="med"/>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47"/>
          <p:cNvGraphicFramePr>
            <a:graphicFrameLocks noChangeAspect="1"/>
          </p:cNvGraphicFramePr>
          <p:nvPr/>
        </p:nvGraphicFramePr>
        <p:xfrm>
          <a:off x="609600" y="6354763"/>
          <a:ext cx="484188" cy="485775"/>
        </p:xfrm>
        <a:graphic>
          <a:graphicData uri="http://schemas.openxmlformats.org/presentationml/2006/ole">
            <p:oleObj spid="_x0000_s142374" name="Flash Movie" r:id="rId3" imgW="1248708" imgH="1254106" progId="">
              <p:embed/>
            </p:oleObj>
          </a:graphicData>
        </a:graphic>
      </p:graphicFrame>
      <p:grpSp>
        <p:nvGrpSpPr>
          <p:cNvPr id="4" name="Group 3"/>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5" name="Oval 4"/>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6" name="Picture 5"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7" name="Object 47"/>
          <p:cNvGraphicFramePr>
            <a:graphicFrameLocks noChangeAspect="1"/>
          </p:cNvGraphicFramePr>
          <p:nvPr/>
        </p:nvGraphicFramePr>
        <p:xfrm>
          <a:off x="609600" y="6354763"/>
          <a:ext cx="484188" cy="485775"/>
        </p:xfrm>
        <a:graphic>
          <a:graphicData uri="http://schemas.openxmlformats.org/presentationml/2006/ole">
            <p:oleObj spid="_x0000_s142375" name="Flash Movie" r:id="rId5" imgW="1248708" imgH="1254106" progId="">
              <p:embed/>
            </p:oleObj>
          </a:graphicData>
        </a:graphic>
      </p:graphicFrame>
      <p:grpSp>
        <p:nvGrpSpPr>
          <p:cNvPr id="8"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9"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0"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1" name="Object 3"/>
          <p:cNvGraphicFramePr>
            <a:graphicFrameLocks noChangeAspect="1"/>
          </p:cNvGraphicFramePr>
          <p:nvPr/>
        </p:nvGraphicFramePr>
        <p:xfrm>
          <a:off x="609600" y="6354763"/>
          <a:ext cx="484188" cy="485775"/>
        </p:xfrm>
        <a:graphic>
          <a:graphicData uri="http://schemas.openxmlformats.org/presentationml/2006/ole">
            <p:oleObj spid="_x0000_s142376" name="Flash Movie" r:id="rId6" imgW="1248708" imgH="1254106" progId="">
              <p:embed/>
            </p:oleObj>
          </a:graphicData>
        </a:graphic>
      </p:graphicFrame>
      <p:grpSp>
        <p:nvGrpSpPr>
          <p:cNvPr id="12"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3"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4"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018413298"/>
      </p:ext>
    </p:extLst>
  </p:cSld>
  <p:clrMapOvr>
    <a:masterClrMapping/>
  </p:clrMapOvr>
  <p:transition spd="med"/>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85071142"/>
      </p:ext>
    </p:extLst>
  </p:cSld>
  <p:clrMapOvr>
    <a:masterClrMapping/>
  </p:clrMapOvr>
  <p:transition spd="med"/>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47"/>
          <p:cNvGraphicFramePr>
            <a:graphicFrameLocks noChangeAspect="1"/>
          </p:cNvGraphicFramePr>
          <p:nvPr/>
        </p:nvGraphicFramePr>
        <p:xfrm>
          <a:off x="609600" y="6354763"/>
          <a:ext cx="484188" cy="485775"/>
        </p:xfrm>
        <a:graphic>
          <a:graphicData uri="http://schemas.openxmlformats.org/presentationml/2006/ole">
            <p:oleObj spid="_x0000_s143398" name="Flash Movie" r:id="rId3" imgW="1248708" imgH="1254106" progId="">
              <p:embed/>
            </p:oleObj>
          </a:graphicData>
        </a:graphic>
      </p:graphicFrame>
      <p:grpSp>
        <p:nvGrpSpPr>
          <p:cNvPr id="6" name="Group 5"/>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7" name="Oval 6"/>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8" name="Picture 7"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9" name="Object 47"/>
          <p:cNvGraphicFramePr>
            <a:graphicFrameLocks noChangeAspect="1"/>
          </p:cNvGraphicFramePr>
          <p:nvPr/>
        </p:nvGraphicFramePr>
        <p:xfrm>
          <a:off x="609600" y="6354763"/>
          <a:ext cx="484188" cy="485775"/>
        </p:xfrm>
        <a:graphic>
          <a:graphicData uri="http://schemas.openxmlformats.org/presentationml/2006/ole">
            <p:oleObj spid="_x0000_s143399" name="Flash Movie" r:id="rId5" imgW="1248708" imgH="1254106" progId="">
              <p:embed/>
            </p:oleObj>
          </a:graphicData>
        </a:graphic>
      </p:graphicFrame>
      <p:grpSp>
        <p:nvGrpSpPr>
          <p:cNvPr id="10" name="Group 9"/>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1" name="Oval 10"/>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2" name="Picture 11"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3" name="Object 3"/>
          <p:cNvGraphicFramePr>
            <a:graphicFrameLocks noChangeAspect="1"/>
          </p:cNvGraphicFramePr>
          <p:nvPr/>
        </p:nvGraphicFramePr>
        <p:xfrm>
          <a:off x="609600" y="6354763"/>
          <a:ext cx="484188" cy="485775"/>
        </p:xfrm>
        <a:graphic>
          <a:graphicData uri="http://schemas.openxmlformats.org/presentationml/2006/ole">
            <p:oleObj spid="_x0000_s143400" name="Flash Movie" r:id="rId6" imgW="1248708" imgH="1254106" progId="">
              <p:embed/>
            </p:oleObj>
          </a:graphicData>
        </a:graphic>
      </p:graphicFrame>
      <p:grpSp>
        <p:nvGrpSpPr>
          <p:cNvPr id="14" name="Group 13"/>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5" name="Oval 14"/>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6" name="Picture 15"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Date Placeholder 4"/>
          <p:cNvSpPr>
            <a:spLocks noGrp="1" noChangeArrowheads="1"/>
          </p:cNvSpPr>
          <p:nvPr>
            <p:ph type="dt" sz="half" idx="10"/>
          </p:nvPr>
        </p:nvSpPr>
        <p:spPr>
          <a:xfrm>
            <a:off x="457200" y="6245225"/>
            <a:ext cx="2133600" cy="476250"/>
          </a:xfrm>
          <a:prstGeom prst="rect">
            <a:avLst/>
          </a:prstGeom>
        </p:spPr>
        <p:txBody>
          <a:bodyPr/>
          <a:lstStyle>
            <a:lvl1pPr>
              <a:defRPr sz="1800">
                <a:solidFill>
                  <a:prstClr val="black"/>
                </a:solidFill>
                <a:latin typeface="Arial" pitchFamily="34" charset="0"/>
                <a:ea typeface="+mn-ea"/>
                <a:cs typeface="+mn-cs"/>
              </a:defRPr>
            </a:lvl1pPr>
          </a:lstStyle>
          <a:p>
            <a:pPr algn="l">
              <a:lnSpc>
                <a:spcPct val="100000"/>
              </a:lnSpc>
              <a:defRPr/>
            </a:pPr>
            <a:endParaRPr lang="en-US" b="0"/>
          </a:p>
        </p:txBody>
      </p:sp>
      <p:sp>
        <p:nvSpPr>
          <p:cNvPr id="19" name="Footer Placeholder 5"/>
          <p:cNvSpPr>
            <a:spLocks noGrp="1" noChangeArrowheads="1"/>
          </p:cNvSpPr>
          <p:nvPr>
            <p:ph type="ftr" sz="quarter" idx="11"/>
          </p:nvPr>
        </p:nvSpPr>
        <p:spPr>
          <a:xfrm>
            <a:off x="3124200" y="6245225"/>
            <a:ext cx="2895600" cy="476250"/>
          </a:xfrm>
          <a:prstGeom prst="rect">
            <a:avLst/>
          </a:prstGeom>
        </p:spPr>
        <p:txBody>
          <a:bodyPr/>
          <a:lstStyle>
            <a:lvl1pPr>
              <a:defRPr sz="1800">
                <a:solidFill>
                  <a:prstClr val="black"/>
                </a:solidFill>
                <a:latin typeface="Arial" pitchFamily="34" charset="0"/>
                <a:ea typeface="+mn-ea"/>
                <a:cs typeface="+mn-cs"/>
              </a:defRPr>
            </a:lvl1pPr>
          </a:lstStyle>
          <a:p>
            <a:pPr algn="l">
              <a:lnSpc>
                <a:spcPct val="100000"/>
              </a:lnSpc>
              <a:defRPr/>
            </a:pPr>
            <a:endParaRPr lang="en-US" b="0"/>
          </a:p>
        </p:txBody>
      </p:sp>
    </p:spTree>
    <p:extLst>
      <p:ext uri="{BB962C8B-B14F-4D97-AF65-F5344CB8AC3E}">
        <p14:creationId xmlns:p14="http://schemas.microsoft.com/office/powerpoint/2010/main" xmlns="" val="4179546265"/>
      </p:ext>
    </p:extLst>
  </p:cSld>
  <p:clrMapOvr>
    <a:masterClrMapping/>
  </p:clrMapOvr>
  <p:transition spd="med"/>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47"/>
          <p:cNvGraphicFramePr>
            <a:graphicFrameLocks noChangeAspect="1"/>
          </p:cNvGraphicFramePr>
          <p:nvPr/>
        </p:nvGraphicFramePr>
        <p:xfrm>
          <a:off x="609600" y="6354763"/>
          <a:ext cx="484188" cy="485775"/>
        </p:xfrm>
        <a:graphic>
          <a:graphicData uri="http://schemas.openxmlformats.org/presentationml/2006/ole">
            <p:oleObj spid="_x0000_s144422" name="Flash Movie" r:id="rId3" imgW="1248708" imgH="1254106" progId="">
              <p:embed/>
            </p:oleObj>
          </a:graphicData>
        </a:graphic>
      </p:graphicFrame>
      <p:grpSp>
        <p:nvGrpSpPr>
          <p:cNvPr id="6" name="Group 5"/>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7" name="Oval 6"/>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8" name="Picture 7"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9" name="Object 47"/>
          <p:cNvGraphicFramePr>
            <a:graphicFrameLocks noChangeAspect="1"/>
          </p:cNvGraphicFramePr>
          <p:nvPr/>
        </p:nvGraphicFramePr>
        <p:xfrm>
          <a:off x="609600" y="6354763"/>
          <a:ext cx="484188" cy="485775"/>
        </p:xfrm>
        <a:graphic>
          <a:graphicData uri="http://schemas.openxmlformats.org/presentationml/2006/ole">
            <p:oleObj spid="_x0000_s144423" name="Flash Movie" r:id="rId5" imgW="1248708" imgH="1254106" progId="">
              <p:embed/>
            </p:oleObj>
          </a:graphicData>
        </a:graphic>
      </p:graphicFrame>
      <p:grpSp>
        <p:nvGrpSpPr>
          <p:cNvPr id="10" name="Group 9"/>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1" name="Oval 10"/>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2" name="Picture 11"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3" name="Object 3"/>
          <p:cNvGraphicFramePr>
            <a:graphicFrameLocks noChangeAspect="1"/>
          </p:cNvGraphicFramePr>
          <p:nvPr/>
        </p:nvGraphicFramePr>
        <p:xfrm>
          <a:off x="609600" y="6354763"/>
          <a:ext cx="484188" cy="485775"/>
        </p:xfrm>
        <a:graphic>
          <a:graphicData uri="http://schemas.openxmlformats.org/presentationml/2006/ole">
            <p:oleObj spid="_x0000_s144424" name="Flash Movie" r:id="rId6" imgW="1248708" imgH="1254106" progId="">
              <p:embed/>
            </p:oleObj>
          </a:graphicData>
        </a:graphic>
      </p:graphicFrame>
      <p:grpSp>
        <p:nvGrpSpPr>
          <p:cNvPr id="14" name="Group 13"/>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5" name="Oval 14"/>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6" name="Picture 15"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456814980"/>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8"/>
        <p:cNvGrpSpPr/>
        <p:nvPr/>
      </p:nvGrpSpPr>
      <p:grpSpPr>
        <a:xfrm>
          <a:off x="0" y="0"/>
          <a:ext cx="0" cy="0"/>
          <a:chOff x="0" y="0"/>
          <a:chExt cx="0" cy="0"/>
        </a:xfrm>
      </p:grpSpPr>
      <p:pic>
        <p:nvPicPr>
          <p:cNvPr id="5" name="Shape 119"/>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hape 120"/>
          <p:cNvSpPr txBox="1">
            <a:spLocks noChangeArrowheads="1"/>
          </p:cNvSpPr>
          <p:nvPr/>
        </p:nvSpPr>
        <p:spPr bwMode="auto">
          <a:xfrm>
            <a:off x="5943600" y="6288088"/>
            <a:ext cx="3200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Baltimore MD/Washington DC</a:t>
            </a:r>
          </a:p>
        </p:txBody>
      </p:sp>
      <p:grpSp>
        <p:nvGrpSpPr>
          <p:cNvPr id="7" name="Shape 121"/>
          <p:cNvGrpSpPr>
            <a:grpSpLocks/>
          </p:cNvGrpSpPr>
          <p:nvPr/>
        </p:nvGrpSpPr>
        <p:grpSpPr bwMode="auto">
          <a:xfrm>
            <a:off x="46038" y="6354763"/>
            <a:ext cx="457200" cy="457200"/>
            <a:chOff x="1056" y="335"/>
            <a:chExt cx="3318" cy="3312"/>
          </a:xfrm>
        </p:grpSpPr>
        <p:sp>
          <p:nvSpPr>
            <p:cNvPr id="8" name="Shape 122"/>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9" name="Shape 123"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 name="Shape 124"/>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Shape 125"/>
          <p:cNvGrpSpPr>
            <a:grpSpLocks/>
          </p:cNvGrpSpPr>
          <p:nvPr/>
        </p:nvGrpSpPr>
        <p:grpSpPr bwMode="auto">
          <a:xfrm>
            <a:off x="46038" y="6354763"/>
            <a:ext cx="457200" cy="457200"/>
            <a:chOff x="1056" y="335"/>
            <a:chExt cx="3318" cy="3312"/>
          </a:xfrm>
        </p:grpSpPr>
        <p:sp>
          <p:nvSpPr>
            <p:cNvPr id="12" name="Shape 126"/>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3" name="Shape 127"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4" name="Shape 128"/>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5" name="Shape 129"/>
          <p:cNvGrpSpPr>
            <a:grpSpLocks/>
          </p:cNvGrpSpPr>
          <p:nvPr/>
        </p:nvGrpSpPr>
        <p:grpSpPr bwMode="auto">
          <a:xfrm>
            <a:off x="46038" y="6354763"/>
            <a:ext cx="457200" cy="457200"/>
            <a:chOff x="1056" y="335"/>
            <a:chExt cx="3318" cy="3312"/>
          </a:xfrm>
        </p:grpSpPr>
        <p:sp>
          <p:nvSpPr>
            <p:cNvPr id="16" name="Shape 130"/>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7" name="Shape 131"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2" name="Shape 132"/>
          <p:cNvSpPr txBox="1">
            <a:spLocks noGrp="1"/>
          </p:cNvSpPr>
          <p:nvPr>
            <p:ph type="title"/>
          </p:nvPr>
        </p:nvSpPr>
        <p:spPr>
          <a:xfrm>
            <a:off x="457200" y="273050"/>
            <a:ext cx="3008313" cy="1162049"/>
          </a:xfrm>
          <a:prstGeom prst="rect">
            <a:avLst/>
          </a:prstGeom>
          <a:noFill/>
          <a:ln>
            <a:noFill/>
          </a:ln>
          <a:effectLst>
            <a:outerShdw blurRad="50799" dist="38100" dir="2700000" algn="tl" rotWithShape="0">
              <a:srgbClr val="000000">
                <a:alpha val="40000"/>
              </a:srgbClr>
            </a:outerShdw>
          </a:effectLst>
        </p:spPr>
        <p:txBody>
          <a:bodyPr anchor="b"/>
          <a:lstStyle>
            <a:lvl1pPr marL="0" marR="0" lvl="0" indent="0" algn="l" rtl="0">
              <a:spcBef>
                <a:spcPts val="0"/>
              </a:spcBef>
              <a:spcAft>
                <a:spcPts val="0"/>
              </a:spcAft>
              <a:buNone/>
              <a:defRPr sz="20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800" b="1"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800" b="1"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800" b="1"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800" b="1"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33" name="Shape 133"/>
          <p:cNvSpPr txBox="1">
            <a:spLocks noGrp="1"/>
          </p:cNvSpPr>
          <p:nvPr>
            <p:ph type="body" idx="1"/>
          </p:nvPr>
        </p:nvSpPr>
        <p:spPr>
          <a:xfrm>
            <a:off x="3575050" y="273050"/>
            <a:ext cx="5111750" cy="5853112"/>
          </a:xfrm>
          <a:prstGeom prst="rect">
            <a:avLst/>
          </a:prstGeom>
          <a:noFill/>
          <a:ln>
            <a:noFill/>
          </a:ln>
        </p:spPr>
        <p:txBody>
          <a:bodyPr/>
          <a:lstStyle>
            <a:lvl1pPr marL="342900" marR="0" lvl="0" indent="-139700" algn="l" rtl="0">
              <a:spcBef>
                <a:spcPts val="640"/>
              </a:spcBef>
              <a:spcAft>
                <a:spcPts val="0"/>
              </a:spcAft>
              <a:buClr>
                <a:schemeClr val="lt1"/>
              </a:buClr>
              <a:buSzPct val="100000"/>
              <a:buFont typeface="Calibri"/>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spcAft>
                <a:spcPts val="0"/>
              </a:spcAft>
              <a:buClr>
                <a:schemeClr val="lt1"/>
              </a:buClr>
              <a:buSzPct val="100000"/>
              <a:buFont typeface="Calibri"/>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spcAft>
                <a:spcPts val="0"/>
              </a:spcAft>
              <a:buClr>
                <a:schemeClr val="lt1"/>
              </a:buClr>
              <a:buSzPct val="100000"/>
              <a:buFont typeface="Calibri"/>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spcAft>
                <a:spcPts val="0"/>
              </a:spcAft>
              <a:buClr>
                <a:schemeClr val="lt1"/>
              </a:buClr>
              <a:buSzPct val="100000"/>
              <a:buFont typeface="Calibri"/>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body" idx="2"/>
          </p:nvPr>
        </p:nvSpPr>
        <p:spPr>
          <a:xfrm>
            <a:off x="457200" y="1435100"/>
            <a:ext cx="3008313" cy="4691063"/>
          </a:xfrm>
          <a:prstGeom prst="rect">
            <a:avLst/>
          </a:prstGeom>
          <a:noFill/>
          <a:ln>
            <a:noFill/>
          </a:ln>
        </p:spPr>
        <p:txBody>
          <a:bodyPr/>
          <a:lstStyle>
            <a:lvl1pPr marL="0" marR="0" lvl="0" indent="0" algn="l" rtl="0">
              <a:spcBef>
                <a:spcPts val="280"/>
              </a:spcBef>
              <a:spcAft>
                <a:spcPts val="0"/>
              </a:spcAft>
              <a:buClr>
                <a:schemeClr val="lt1"/>
              </a:buClr>
              <a:buFont typeface="Calibri"/>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spcAft>
                <a:spcPts val="0"/>
              </a:spcAft>
              <a:buClr>
                <a:schemeClr val="lt1"/>
              </a:buClr>
              <a:buFont typeface="Calibri"/>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8" name="Shape 135"/>
          <p:cNvSpPr txBox="1">
            <a:spLocks noGrp="1"/>
          </p:cNvSpPr>
          <p:nvPr>
            <p:ph type="dt" idx="10"/>
          </p:nvPr>
        </p:nvSpPr>
        <p:spPr bwMode="auto">
          <a:xfrm>
            <a:off x="457200" y="6245225"/>
            <a:ext cx="2133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
        <p:nvSpPr>
          <p:cNvPr id="19" name="Shape 136"/>
          <p:cNvSpPr txBox="1">
            <a:spLocks noGrp="1"/>
          </p:cNvSpPr>
          <p:nvPr>
            <p:ph type="ftr" idx="11"/>
          </p:nvPr>
        </p:nvSpPr>
        <p:spPr bwMode="auto">
          <a:xfrm>
            <a:off x="3124200" y="6245225"/>
            <a:ext cx="2895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Tree>
    <p:extLst>
      <p:ext uri="{BB962C8B-B14F-4D97-AF65-F5344CB8AC3E}">
        <p14:creationId xmlns:p14="http://schemas.microsoft.com/office/powerpoint/2010/main" xmlns="" val="26788448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47"/>
          <p:cNvGraphicFramePr>
            <a:graphicFrameLocks noChangeAspect="1"/>
          </p:cNvGraphicFramePr>
          <p:nvPr/>
        </p:nvGraphicFramePr>
        <p:xfrm>
          <a:off x="609600" y="6354763"/>
          <a:ext cx="484188" cy="485775"/>
        </p:xfrm>
        <a:graphic>
          <a:graphicData uri="http://schemas.openxmlformats.org/presentationml/2006/ole">
            <p:oleObj spid="_x0000_s145446" name="Flash Movie" r:id="rId3" imgW="1248708" imgH="1254106" progId="">
              <p:embed/>
            </p:oleObj>
          </a:graphicData>
        </a:graphic>
      </p:graphicFrame>
      <p:grpSp>
        <p:nvGrpSpPr>
          <p:cNvPr id="5" name="Group 4"/>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6" name="Oval 5"/>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7" name="Picture 6"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8" name="Object 47"/>
          <p:cNvGraphicFramePr>
            <a:graphicFrameLocks noChangeAspect="1"/>
          </p:cNvGraphicFramePr>
          <p:nvPr/>
        </p:nvGraphicFramePr>
        <p:xfrm>
          <a:off x="609600" y="6354763"/>
          <a:ext cx="484188" cy="485775"/>
        </p:xfrm>
        <a:graphic>
          <a:graphicData uri="http://schemas.openxmlformats.org/presentationml/2006/ole">
            <p:oleObj spid="_x0000_s145447" name="Flash Movie" r:id="rId5" imgW="1248708" imgH="1254106" progId="">
              <p:embed/>
            </p:oleObj>
          </a:graphicData>
        </a:graphic>
      </p:graphicFrame>
      <p:grpSp>
        <p:nvGrpSpPr>
          <p:cNvPr id="9"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0"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1"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2" name="Object 3"/>
          <p:cNvGraphicFramePr>
            <a:graphicFrameLocks noChangeAspect="1"/>
          </p:cNvGraphicFramePr>
          <p:nvPr/>
        </p:nvGraphicFramePr>
        <p:xfrm>
          <a:off x="609600" y="6354763"/>
          <a:ext cx="484188" cy="485775"/>
        </p:xfrm>
        <a:graphic>
          <a:graphicData uri="http://schemas.openxmlformats.org/presentationml/2006/ole">
            <p:oleObj spid="_x0000_s145448" name="Flash Movie" r:id="rId6" imgW="1248708" imgH="1254106" progId="">
              <p:embed/>
            </p:oleObj>
          </a:graphicData>
        </a:graphic>
      </p:graphicFrame>
      <p:grpSp>
        <p:nvGrpSpPr>
          <p:cNvPr id="13"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4"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5"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96211470"/>
      </p:ext>
    </p:extLst>
  </p:cSld>
  <p:clrMapOvr>
    <a:masterClrMapping/>
  </p:clrMapOvr>
  <p:transition spd="med"/>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47"/>
          <p:cNvGraphicFramePr>
            <a:graphicFrameLocks noChangeAspect="1"/>
          </p:cNvGraphicFramePr>
          <p:nvPr/>
        </p:nvGraphicFramePr>
        <p:xfrm>
          <a:off x="609600" y="6354763"/>
          <a:ext cx="484188" cy="485775"/>
        </p:xfrm>
        <a:graphic>
          <a:graphicData uri="http://schemas.openxmlformats.org/presentationml/2006/ole">
            <p:oleObj spid="_x0000_s146470" name="Flash Movie" r:id="rId3" imgW="1248708" imgH="1254106" progId="">
              <p:embed/>
            </p:oleObj>
          </a:graphicData>
        </a:graphic>
      </p:graphicFrame>
      <p:grpSp>
        <p:nvGrpSpPr>
          <p:cNvPr id="5" name="Group 4"/>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6" name="Oval 5"/>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7" name="Picture 6"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8" name="Object 47"/>
          <p:cNvGraphicFramePr>
            <a:graphicFrameLocks noChangeAspect="1"/>
          </p:cNvGraphicFramePr>
          <p:nvPr/>
        </p:nvGraphicFramePr>
        <p:xfrm>
          <a:off x="609600" y="6354763"/>
          <a:ext cx="484188" cy="485775"/>
        </p:xfrm>
        <a:graphic>
          <a:graphicData uri="http://schemas.openxmlformats.org/presentationml/2006/ole">
            <p:oleObj spid="_x0000_s146471" name="Flash Movie" r:id="rId5" imgW="1248708" imgH="1254106" progId="">
              <p:embed/>
            </p:oleObj>
          </a:graphicData>
        </a:graphic>
      </p:graphicFrame>
      <p:grpSp>
        <p:nvGrpSpPr>
          <p:cNvPr id="9"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0"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1"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graphicFrame>
        <p:nvGraphicFramePr>
          <p:cNvPr id="12" name="Object 3"/>
          <p:cNvGraphicFramePr>
            <a:graphicFrameLocks noChangeAspect="1"/>
          </p:cNvGraphicFramePr>
          <p:nvPr/>
        </p:nvGraphicFramePr>
        <p:xfrm>
          <a:off x="609600" y="6354763"/>
          <a:ext cx="484188" cy="485775"/>
        </p:xfrm>
        <a:graphic>
          <a:graphicData uri="http://schemas.openxmlformats.org/presentationml/2006/ole">
            <p:oleObj spid="_x0000_s146472" name="Flash Movie" r:id="rId6" imgW="1248708" imgH="1254106" progId="">
              <p:embed/>
            </p:oleObj>
          </a:graphicData>
        </a:graphic>
      </p:graphicFrame>
      <p:grpSp>
        <p:nvGrpSpPr>
          <p:cNvPr id="13"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4"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5" name="Picture 13" descr="NOAA_logo_color">
              <a:hlinkHover r:id="" action="ppaction://hlinkshowjump?jump=nextslide"/>
            </p:cNvPr>
            <p:cNvPicPr>
              <a:picLocks noChangeAspect="1" noChangeArrowheads="1"/>
            </p:cNvPicPr>
            <p:nvPr/>
          </p:nvPicPr>
          <p:blipFill>
            <a:blip r:embed="rId4" cstate="print"/>
            <a:srcRect/>
            <a:stretch>
              <a:fillRect/>
            </a:stretch>
          </p:blipFill>
          <p:spPr bwMode="auto">
            <a:xfrm>
              <a:off x="1056" y="336"/>
              <a:ext cx="3318" cy="3312"/>
            </a:xfrm>
            <a:prstGeom prst="rect">
              <a:avLst/>
            </a:prstGeom>
            <a:noFill/>
            <a:ln w="9525">
              <a:noFill/>
              <a:miter lim="800000"/>
              <a:headEnd/>
              <a:tailEnd/>
            </a:ln>
          </p:spPr>
        </p:pic>
      </p:grpSp>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051207689"/>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7"/>
        <p:cNvGrpSpPr/>
        <p:nvPr/>
      </p:nvGrpSpPr>
      <p:grpSpPr>
        <a:xfrm>
          <a:off x="0" y="0"/>
          <a:ext cx="0" cy="0"/>
          <a:chOff x="0" y="0"/>
          <a:chExt cx="0" cy="0"/>
        </a:xfrm>
      </p:grpSpPr>
      <p:pic>
        <p:nvPicPr>
          <p:cNvPr id="5" name="Shape 138"/>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hape 139"/>
          <p:cNvSpPr txBox="1">
            <a:spLocks noChangeArrowheads="1"/>
          </p:cNvSpPr>
          <p:nvPr/>
        </p:nvSpPr>
        <p:spPr bwMode="auto">
          <a:xfrm>
            <a:off x="5943600" y="6288088"/>
            <a:ext cx="3200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Baltimore MD/Washington DC</a:t>
            </a:r>
          </a:p>
        </p:txBody>
      </p:sp>
      <p:grpSp>
        <p:nvGrpSpPr>
          <p:cNvPr id="7" name="Shape 140"/>
          <p:cNvGrpSpPr>
            <a:grpSpLocks/>
          </p:cNvGrpSpPr>
          <p:nvPr/>
        </p:nvGrpSpPr>
        <p:grpSpPr bwMode="auto">
          <a:xfrm>
            <a:off x="46038" y="6354763"/>
            <a:ext cx="457200" cy="457200"/>
            <a:chOff x="1056" y="335"/>
            <a:chExt cx="3318" cy="3312"/>
          </a:xfrm>
        </p:grpSpPr>
        <p:sp>
          <p:nvSpPr>
            <p:cNvPr id="8" name="Shape 141"/>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9" name="Shape 142"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 name="Shape 143"/>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hape 144"/>
          <p:cNvSpPr txBox="1">
            <a:spLocks noChangeArrowheads="1"/>
          </p:cNvSpPr>
          <p:nvPr/>
        </p:nvSpPr>
        <p:spPr bwMode="auto">
          <a:xfrm>
            <a:off x="5943600" y="6288088"/>
            <a:ext cx="3200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p:txBody>
      </p:sp>
      <p:grpSp>
        <p:nvGrpSpPr>
          <p:cNvPr id="12" name="Shape 145"/>
          <p:cNvGrpSpPr>
            <a:grpSpLocks/>
          </p:cNvGrpSpPr>
          <p:nvPr/>
        </p:nvGrpSpPr>
        <p:grpSpPr bwMode="auto">
          <a:xfrm>
            <a:off x="46038" y="6354763"/>
            <a:ext cx="457200" cy="457200"/>
            <a:chOff x="1056" y="335"/>
            <a:chExt cx="3318" cy="3312"/>
          </a:xfrm>
        </p:grpSpPr>
        <p:sp>
          <p:nvSpPr>
            <p:cNvPr id="13" name="Shape 146"/>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4" name="Shape 147"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5" name="Shape 148"/>
          <p:cNvPicPr preferRelativeResize="0">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Shape 149"/>
          <p:cNvSpPr txBox="1">
            <a:spLocks noChangeArrowheads="1"/>
          </p:cNvSpPr>
          <p:nvPr/>
        </p:nvSpPr>
        <p:spPr bwMode="auto">
          <a:xfrm>
            <a:off x="5943600" y="6288088"/>
            <a:ext cx="32004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lnSpc>
                <a:spcPct val="100000"/>
              </a:lnSpc>
              <a:buSzPct val="25000"/>
              <a:defRPr/>
            </a:pPr>
            <a:r>
              <a:rPr lang="en-US" altLang="en-US" sz="1600" b="0" i="1" smtClean="0">
                <a:solidFill>
                  <a:srgbClr val="B5E8F3"/>
                </a:solidFill>
                <a:latin typeface="Calibri" pitchFamily="34" charset="0"/>
                <a:ea typeface="Calibri" pitchFamily="34" charset="0"/>
                <a:cs typeface="Calibri" pitchFamily="34" charset="0"/>
                <a:sym typeface="Calibri" pitchFamily="34" charset="0"/>
              </a:rPr>
              <a:t>National Weather Service</a:t>
            </a:r>
          </a:p>
        </p:txBody>
      </p:sp>
      <p:grpSp>
        <p:nvGrpSpPr>
          <p:cNvPr id="17" name="Shape 150"/>
          <p:cNvGrpSpPr>
            <a:grpSpLocks/>
          </p:cNvGrpSpPr>
          <p:nvPr/>
        </p:nvGrpSpPr>
        <p:grpSpPr bwMode="auto">
          <a:xfrm>
            <a:off x="46038" y="6354763"/>
            <a:ext cx="457200" cy="457200"/>
            <a:chOff x="1056" y="335"/>
            <a:chExt cx="3318" cy="3312"/>
          </a:xfrm>
        </p:grpSpPr>
        <p:sp>
          <p:nvSpPr>
            <p:cNvPr id="18" name="Shape 151"/>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9" name="Shape 152" descr="NOAA_logo_color"/>
            <p:cNvPicPr preferRelativeResize="0">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3" name="Shape 153"/>
          <p:cNvSpPr txBox="1">
            <a:spLocks noGrp="1"/>
          </p:cNvSpPr>
          <p:nvPr>
            <p:ph type="title"/>
          </p:nvPr>
        </p:nvSpPr>
        <p:spPr>
          <a:xfrm>
            <a:off x="1792288" y="4800600"/>
            <a:ext cx="5486399" cy="566737"/>
          </a:xfrm>
          <a:prstGeom prst="rect">
            <a:avLst/>
          </a:prstGeom>
          <a:noFill/>
          <a:ln>
            <a:noFill/>
          </a:ln>
          <a:effectLst>
            <a:outerShdw blurRad="50799" dist="38100" dir="2700000" algn="tl" rotWithShape="0">
              <a:srgbClr val="000000">
                <a:alpha val="40000"/>
              </a:srgbClr>
            </a:outerShdw>
          </a:effectLst>
        </p:spPr>
        <p:txBody>
          <a:bodyPr anchor="b"/>
          <a:lstStyle>
            <a:lvl1pPr marL="0" marR="0" lvl="0" indent="0" algn="l" rtl="0">
              <a:spcBef>
                <a:spcPts val="0"/>
              </a:spcBef>
              <a:spcAft>
                <a:spcPts val="0"/>
              </a:spcAft>
              <a:buNone/>
              <a:defRPr sz="20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800" b="1"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800" b="1"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800" b="1"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800" b="1"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54" name="Shape 154"/>
          <p:cNvSpPr>
            <a:spLocks noGrp="1"/>
          </p:cNvSpPr>
          <p:nvPr>
            <p:ph type="pic" idx="2"/>
          </p:nvPr>
        </p:nvSpPr>
        <p:spPr>
          <a:xfrm>
            <a:off x="1792288" y="612775"/>
            <a:ext cx="5486399" cy="4114800"/>
          </a:xfrm>
          <a:prstGeom prst="rect">
            <a:avLst/>
          </a:prstGeom>
          <a:noFill/>
          <a:ln>
            <a:noFill/>
          </a:ln>
        </p:spPr>
        <p:txBody>
          <a:bodyPr/>
          <a:lstStyle>
            <a:lvl1pPr marL="0" marR="0" lvl="0" indent="0" algn="l" rtl="0">
              <a:spcBef>
                <a:spcPts val="640"/>
              </a:spcBef>
              <a:spcAft>
                <a:spcPts val="0"/>
              </a:spcAft>
              <a:buClr>
                <a:schemeClr val="lt1"/>
              </a:buClr>
              <a:buFont typeface="Calibri"/>
              <a:buNone/>
              <a:defRPr sz="3200" b="0" i="0" u="none" strike="noStrike" cap="none">
                <a:solidFill>
                  <a:schemeClr val="lt1"/>
                </a:solidFill>
                <a:latin typeface="Calibri"/>
                <a:ea typeface="Calibri"/>
                <a:cs typeface="Calibri"/>
                <a:sym typeface="Calibri"/>
              </a:defRPr>
            </a:lvl1pPr>
            <a:lvl2pPr marL="457200" marR="0" lvl="1" indent="0" algn="l" rtl="0">
              <a:spcBef>
                <a:spcPts val="560"/>
              </a:spcBef>
              <a:spcAft>
                <a:spcPts val="0"/>
              </a:spcAft>
              <a:buClr>
                <a:schemeClr val="lt1"/>
              </a:buClr>
              <a:buFont typeface="Calibri"/>
              <a:buNone/>
              <a:defRPr sz="2800" b="0" i="0" u="none" strike="noStrike" cap="none">
                <a:solidFill>
                  <a:schemeClr val="lt1"/>
                </a:solidFill>
                <a:latin typeface="Calibri"/>
                <a:ea typeface="Calibri"/>
                <a:cs typeface="Calibri"/>
                <a:sym typeface="Calibri"/>
              </a:defRPr>
            </a:lvl2pPr>
            <a:lvl3pPr marL="914400" marR="0" lvl="2" indent="0" algn="l" rtl="0">
              <a:spcBef>
                <a:spcPts val="480"/>
              </a:spcBef>
              <a:spcAft>
                <a:spcPts val="0"/>
              </a:spcAft>
              <a:buClr>
                <a:schemeClr val="lt1"/>
              </a:buClr>
              <a:buFont typeface="Calibri"/>
              <a:buNone/>
              <a:defRPr sz="2400" b="0" i="0" u="none" strike="noStrike" cap="none">
                <a:solidFill>
                  <a:schemeClr val="lt1"/>
                </a:solidFill>
                <a:latin typeface="Calibri"/>
                <a:ea typeface="Calibri"/>
                <a:cs typeface="Calibri"/>
                <a:sym typeface="Calibri"/>
              </a:defRPr>
            </a:lvl3pPr>
            <a:lvl4pPr marL="1371600" marR="0" lvl="3" indent="0" algn="l"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4pPr>
            <a:lvl5pPr marL="1828800" marR="0" lvl="4" indent="0" algn="l" rtl="0">
              <a:spcBef>
                <a:spcPts val="400"/>
              </a:spcBef>
              <a:spcAft>
                <a:spcPts val="0"/>
              </a:spcAft>
              <a:buClr>
                <a:schemeClr val="lt1"/>
              </a:buClr>
              <a:buFont typeface="Calibri"/>
              <a:buNone/>
              <a:defRPr sz="2000" b="0" i="0" u="none" strike="noStrike" cap="none">
                <a:solidFill>
                  <a:schemeClr val="lt1"/>
                </a:solidFill>
                <a:latin typeface="Calibri"/>
                <a:ea typeface="Calibri"/>
                <a:cs typeface="Calibri"/>
                <a:sym typeface="Calibri"/>
              </a:defRPr>
            </a:lvl5pPr>
            <a:lvl6pPr marL="2286000" marR="0" lvl="5"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Font typeface="Arial"/>
              <a:buNone/>
              <a:defRPr sz="2000" b="0" i="0" u="none" strike="noStrike" cap="none">
                <a:solidFill>
                  <a:schemeClr val="dk1"/>
                </a:solidFill>
                <a:latin typeface="Arial"/>
                <a:ea typeface="Arial"/>
                <a:cs typeface="Arial"/>
                <a:sym typeface="Arial"/>
              </a:defRPr>
            </a:lvl9pPr>
          </a:lstStyle>
          <a:p>
            <a:pPr lvl="0"/>
            <a:endParaRPr noProof="0">
              <a:sym typeface="Calibri"/>
            </a:endParaRPr>
          </a:p>
        </p:txBody>
      </p:sp>
      <p:sp>
        <p:nvSpPr>
          <p:cNvPr id="155" name="Shape 155"/>
          <p:cNvSpPr txBox="1">
            <a:spLocks noGrp="1"/>
          </p:cNvSpPr>
          <p:nvPr>
            <p:ph type="body" idx="1"/>
          </p:nvPr>
        </p:nvSpPr>
        <p:spPr>
          <a:xfrm>
            <a:off x="1792288" y="5367337"/>
            <a:ext cx="5486399" cy="804861"/>
          </a:xfrm>
          <a:prstGeom prst="rect">
            <a:avLst/>
          </a:prstGeom>
          <a:noFill/>
          <a:ln>
            <a:noFill/>
          </a:ln>
        </p:spPr>
        <p:txBody>
          <a:bodyPr/>
          <a:lstStyle>
            <a:lvl1pPr marL="0" marR="0" lvl="0" indent="0" algn="l" rtl="0">
              <a:spcBef>
                <a:spcPts val="280"/>
              </a:spcBef>
              <a:spcAft>
                <a:spcPts val="0"/>
              </a:spcAft>
              <a:buClr>
                <a:schemeClr val="lt1"/>
              </a:buClr>
              <a:buFont typeface="Calibri"/>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spcAft>
                <a:spcPts val="0"/>
              </a:spcAft>
              <a:buClr>
                <a:schemeClr val="lt1"/>
              </a:buClr>
              <a:buFont typeface="Calibri"/>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spcAft>
                <a:spcPts val="0"/>
              </a:spcAft>
              <a:buClr>
                <a:schemeClr val="lt1"/>
              </a:buClr>
              <a:buFont typeface="Calibri"/>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20" name="Shape 156"/>
          <p:cNvSpPr txBox="1">
            <a:spLocks noGrp="1"/>
          </p:cNvSpPr>
          <p:nvPr>
            <p:ph type="dt" idx="10"/>
          </p:nvPr>
        </p:nvSpPr>
        <p:spPr bwMode="auto">
          <a:xfrm>
            <a:off x="457200" y="6245225"/>
            <a:ext cx="2133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
        <p:nvSpPr>
          <p:cNvPr id="21" name="Shape 157"/>
          <p:cNvSpPr txBox="1">
            <a:spLocks noGrp="1"/>
          </p:cNvSpPr>
          <p:nvPr>
            <p:ph type="ftr" idx="11"/>
          </p:nvPr>
        </p:nvSpPr>
        <p:spPr bwMode="auto">
          <a:xfrm>
            <a:off x="3124200" y="6245225"/>
            <a:ext cx="2895600" cy="4762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l" eaLnBrk="1" hangingPunct="1">
              <a:lnSpc>
                <a:spcPct val="100000"/>
              </a:lnSpc>
              <a:defRPr sz="1800" b="0">
                <a:solidFill>
                  <a:srgbClr val="000000"/>
                </a:solidFill>
                <a:latin typeface="Arial" pitchFamily="34" charset="0"/>
                <a:cs typeface="Arial" pitchFamily="34" charset="0"/>
                <a:sym typeface="Arial" pitchFamily="34" charset="0"/>
              </a:defRPr>
            </a:lvl1pPr>
          </a:lstStyle>
          <a:p>
            <a:pPr>
              <a:defRPr/>
            </a:pPr>
            <a:endParaRPr lang="en-US" altLang="en-US"/>
          </a:p>
        </p:txBody>
      </p:sp>
    </p:spTree>
    <p:extLst>
      <p:ext uri="{BB962C8B-B14F-4D97-AF65-F5344CB8AC3E}">
        <p14:creationId xmlns:p14="http://schemas.microsoft.com/office/powerpoint/2010/main" xmlns="" val="3080754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vmlDrawing" Target="../drawings/vmlDrawing1.v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6" Type="http://schemas.openxmlformats.org/officeDocument/2006/relationships/image" Target="../media/image3.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oleObject" Target="../embeddings/oleObject1.bin"/><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image" Target="../media/image3.png"/><Relationship Id="rId2" Type="http://schemas.openxmlformats.org/officeDocument/2006/relationships/slideLayout" Target="../slideLayouts/slideLayout60.xml"/><Relationship Id="rId16" Type="http://schemas.openxmlformats.org/officeDocument/2006/relationships/oleObject" Target="../embeddings/oleObject29.bin"/><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9.jpe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vmlDrawing" Target="../drawings/vmlDrawing11.v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vmlDrawing" Target="../drawings/vmlDrawing21.v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6" Type="http://schemas.openxmlformats.org/officeDocument/2006/relationships/image" Target="../media/image3.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oleObject" Target="../embeddings/oleObject57.bin"/><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 name="Shape 10"/>
          <p:cNvSpPr txBox="1">
            <a:spLocks noGrp="1"/>
          </p:cNvSpPr>
          <p:nvPr>
            <p:ph type="title"/>
          </p:nvPr>
        </p:nvSpPr>
        <p:spPr>
          <a:xfrm>
            <a:off x="457200" y="0"/>
            <a:ext cx="8229600" cy="1143000"/>
          </a:xfrm>
          <a:prstGeom prst="rect">
            <a:avLst/>
          </a:prstGeom>
          <a:noFill/>
          <a:ln>
            <a:noFill/>
          </a:ln>
          <a:effectLst>
            <a:outerShdw blurRad="50799" dist="38100" dir="2700000" algn="tl" rotWithShape="0">
              <a:srgbClr val="000000">
                <a:alpha val="40000"/>
              </a:srgbClr>
            </a:outerShdw>
          </a:effectLst>
        </p:spPr>
        <p:txBody>
          <a:bodyPr lIns="91425" tIns="91425" rIns="91425" bIns="91425" anchor="ctr" anchorCtr="0"/>
          <a:lstStyle>
            <a:lvl1pPr marL="0" marR="0" lvl="0" indent="0" algn="ctr" rtl="0">
              <a:spcBef>
                <a:spcPts val="0"/>
              </a:spcBef>
              <a:spcAft>
                <a:spcPts val="0"/>
              </a:spcAft>
              <a:buNone/>
              <a:defRPr sz="48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None/>
              <a:defRPr sz="4800" b="1"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None/>
              <a:defRPr sz="4800" b="1"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None/>
              <a:defRPr sz="4800" b="1"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None/>
              <a:defRPr sz="4800" b="1"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chemeClr val="dk2"/>
                </a:solidFill>
                <a:latin typeface="Arial"/>
                <a:ea typeface="Arial"/>
                <a:cs typeface="Arial"/>
                <a:sym typeface="Arial"/>
              </a:defRPr>
            </a:lvl9pPr>
          </a:lstStyle>
          <a:p>
            <a:endParaRPr/>
          </a:p>
        </p:txBody>
      </p:sp>
      <p:sp>
        <p:nvSpPr>
          <p:cNvPr id="1027" name="Shape 11"/>
          <p:cNvSpPr txBox="1">
            <a:spLocks noGrp="1"/>
          </p:cNvSpPr>
          <p:nvPr>
            <p:ph type="body" idx="1"/>
          </p:nvPr>
        </p:nvSpPr>
        <p:spPr bwMode="auto">
          <a:xfrm>
            <a:off x="457200" y="12652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pic>
        <p:nvPicPr>
          <p:cNvPr id="1028" name="Shape 12"/>
          <p:cNvPicPr preferRelativeResize="0">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09600" y="6354763"/>
            <a:ext cx="484188"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30" name="Shape 14"/>
          <p:cNvGrpSpPr>
            <a:grpSpLocks/>
          </p:cNvGrpSpPr>
          <p:nvPr/>
        </p:nvGrpSpPr>
        <p:grpSpPr bwMode="auto">
          <a:xfrm>
            <a:off x="46038" y="6354763"/>
            <a:ext cx="457200" cy="457200"/>
            <a:chOff x="1056" y="335"/>
            <a:chExt cx="3318" cy="3312"/>
          </a:xfrm>
        </p:grpSpPr>
        <p:sp>
          <p:nvSpPr>
            <p:cNvPr id="15" name="Shape 15"/>
            <p:cNvSpPr/>
            <p:nvPr/>
          </p:nvSpPr>
          <p:spPr>
            <a:xfrm>
              <a:off x="1194" y="484"/>
              <a:ext cx="3030" cy="3013"/>
            </a:xfrm>
            <a:prstGeom prst="ellipse">
              <a:avLst/>
            </a:prstGeom>
            <a:solidFill>
              <a:srgbClr val="FFFFFF"/>
            </a:solidFill>
            <a:ln>
              <a:noFill/>
            </a:ln>
            <a:effectLst>
              <a:outerShdw blurRad="50799" dist="38100" dir="2700000" algn="tl" rotWithShape="0">
                <a:srgbClr val="000000">
                  <a:alpha val="40000"/>
                </a:srgbClr>
              </a:outerShdw>
            </a:effectLst>
          </p:spPr>
          <p:txBody>
            <a:bodyPr lIns="91425" tIns="45700" rIns="91425" bIns="45700" anchor="ctr"/>
            <a:lstStyle/>
            <a:p>
              <a:pPr algn="l" fontAlgn="auto">
                <a:lnSpc>
                  <a:spcPct val="100000"/>
                </a:lnSpc>
                <a:spcBef>
                  <a:spcPts val="0"/>
                </a:spcBef>
                <a:spcAft>
                  <a:spcPts val="0"/>
                </a:spcAft>
                <a:defRPr/>
              </a:pPr>
              <a:endParaRPr sz="1800" b="0" kern="0">
                <a:solidFill>
                  <a:srgbClr val="000000"/>
                </a:solidFill>
                <a:latin typeface="Arial"/>
                <a:ea typeface="Arial"/>
                <a:cs typeface="Arial"/>
                <a:sym typeface="Arial"/>
              </a:endParaRPr>
            </a:p>
          </p:txBody>
        </p:sp>
        <p:pic>
          <p:nvPicPr>
            <p:cNvPr id="1032" name="Shape 16" descr="NOAA_logo_color"/>
            <p:cNvPicPr preferRelativeResize="0">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1056" y="335"/>
              <a:ext cx="3318" cy="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dk2" tx2="lt2" accent1="accent1" accent2="accent2" accent3="accent3" accent4="accent4" accent5="accent5" accent6="accent6" hlink="hlink" folHlink="folHlink"/>
  <p:sldLayoutIdLst>
    <p:sldLayoutId id="2147485034" r:id="rId1"/>
    <p:sldLayoutId id="2147485032" r:id="rId2"/>
    <p:sldLayoutId id="2147485035" r:id="rId3"/>
    <p:sldLayoutId id="2147485036" r:id="rId4"/>
    <p:sldLayoutId id="2147485037" r:id="rId5"/>
    <p:sldLayoutId id="2147485038" r:id="rId6"/>
    <p:sldLayoutId id="2147485033" r:id="rId7"/>
    <p:sldLayoutId id="2147485039" r:id="rId8"/>
    <p:sldLayoutId id="2147485040" r:id="rId9"/>
    <p:sldLayoutId id="2147485041" r:id="rId10"/>
    <p:sldLayoutId id="2147485042" r:id="rId11"/>
    <p:sldLayoutId id="2147485043" r:id="rId12"/>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itchFamily="34" charset="0"/>
          <a:cs typeface="Arial"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lnSpc>
                <a:spcPct val="100000"/>
              </a:lnSpc>
              <a:spcBef>
                <a:spcPts val="0"/>
              </a:spcBef>
              <a:spcAft>
                <a:spcPts val="0"/>
              </a:spcAft>
              <a:defRPr sz="1200" b="0">
                <a:solidFill>
                  <a:prstClr val="black">
                    <a:tint val="75000"/>
                  </a:prstClr>
                </a:solidFill>
                <a:latin typeface="Calibri"/>
                <a:cs typeface="Arial"/>
                <a:sym typeface="Arial"/>
              </a:defRPr>
            </a:lvl1pPr>
          </a:lstStyle>
          <a:p>
            <a:pPr>
              <a:defRPr/>
            </a:pPr>
            <a:fld id="{CC4B09CF-8550-4CB0-AE86-4A35192D1E5D}" type="datetimeFigureOut">
              <a:rPr lang="en-US"/>
              <a:pPr>
                <a:defRPr/>
              </a:pPr>
              <a:t>3/23/2017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lnSpc>
                <a:spcPct val="100000"/>
              </a:lnSpc>
              <a:spcBef>
                <a:spcPts val="0"/>
              </a:spcBef>
              <a:spcAft>
                <a:spcPts val="0"/>
              </a:spcAft>
              <a:defRPr sz="1200" b="0">
                <a:solidFill>
                  <a:prstClr val="black">
                    <a:tint val="75000"/>
                  </a:prstClr>
                </a:solidFill>
                <a:latin typeface="Calibri"/>
                <a:cs typeface="Arial"/>
                <a:sym typeface="Aria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lnSpc>
                <a:spcPct val="100000"/>
              </a:lnSpc>
              <a:defRPr sz="1200" b="0">
                <a:solidFill>
                  <a:srgbClr val="898989"/>
                </a:solidFill>
                <a:latin typeface="Calibri" panose="020F0502020204030204" pitchFamily="34" charset="0"/>
                <a:cs typeface="Arial" panose="020B0604020202020204" pitchFamily="34" charset="0"/>
                <a:sym typeface="Arial" panose="020B0604020202020204" pitchFamily="34" charset="0"/>
              </a:defRPr>
            </a:lvl1pPr>
          </a:lstStyle>
          <a:p>
            <a:fld id="{33AFA003-F923-4A53-ACE2-B5D67C88687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044" r:id="rId1"/>
    <p:sldLayoutId id="2147485045" r:id="rId2"/>
    <p:sldLayoutId id="2147485046" r:id="rId3"/>
    <p:sldLayoutId id="2147485047" r:id="rId4"/>
    <p:sldLayoutId id="2147485048" r:id="rId5"/>
    <p:sldLayoutId id="2147485049" r:id="rId6"/>
    <p:sldLayoutId id="2147485050" r:id="rId7"/>
    <p:sldLayoutId id="2147485051" r:id="rId8"/>
    <p:sldLayoutId id="2147485052" r:id="rId9"/>
    <p:sldLayoutId id="2147485053" r:id="rId10"/>
    <p:sldLayoutId id="214748505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pic>
        <p:nvPicPr>
          <p:cNvPr id="4098" name="Picture 6" descr="horizon.png"/>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fontAlgn="auto">
              <a:lnSpc>
                <a:spcPct val="100000"/>
              </a:lnSpc>
              <a:spcBef>
                <a:spcPts val="0"/>
              </a:spcBef>
              <a:spcAft>
                <a:spcPts val="0"/>
              </a:spcAft>
              <a:defRPr sz="1000" b="0" strike="noStrike" kern="0" spc="60" baseline="0">
                <a:solidFill>
                  <a:srgbClr val="FFFFFF"/>
                </a:solidFill>
                <a:latin typeface="Arial"/>
                <a:ea typeface="Arial"/>
                <a:cs typeface="Arial"/>
                <a:sym typeface="Arial"/>
              </a:defRPr>
            </a:lvl1pPr>
          </a:lstStyle>
          <a:p>
            <a:pPr>
              <a:defRPr/>
            </a:pPr>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fontAlgn="auto">
              <a:lnSpc>
                <a:spcPct val="100000"/>
              </a:lnSpc>
              <a:spcBef>
                <a:spcPts val="0"/>
              </a:spcBef>
              <a:spcAft>
                <a:spcPts val="0"/>
              </a:spcAft>
              <a:defRPr sz="1000" b="0" kern="0" cap="all" spc="60" baseline="0">
                <a:solidFill>
                  <a:srgbClr val="FFFFFF"/>
                </a:solidFill>
                <a:latin typeface="Arial"/>
                <a:ea typeface="Arial"/>
                <a:cs typeface="Arial"/>
                <a:sym typeface="Arial"/>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wrap="square" lIns="91440" tIns="45720" rIns="91440" bIns="45720" numCol="1" anchor="ctr" anchorCtr="0" compatLnSpc="1">
            <a:prstTxWarp prst="textNoShape">
              <a:avLst/>
            </a:prstTxWarp>
          </a:bodyPr>
          <a:lstStyle>
            <a:lvl1pPr algn="r">
              <a:lnSpc>
                <a:spcPct val="100000"/>
              </a:lnSpc>
              <a:defRPr sz="1100" b="0" smtClean="0">
                <a:solidFill>
                  <a:srgbClr val="FFFFFF"/>
                </a:solidFill>
                <a:latin typeface="Arial" pitchFamily="34" charset="0"/>
                <a:cs typeface="Arial" pitchFamily="34" charset="0"/>
                <a:sym typeface="Arial" pitchFamily="34" charset="0"/>
              </a:defRPr>
            </a:lvl1pPr>
            <a:lvl2pPr lvl="1" algn="l">
              <a:lnSpc>
                <a:spcPct val="100000"/>
              </a:lnSpc>
              <a:defRPr sz="1400" b="0" smtClean="0">
                <a:solidFill>
                  <a:srgbClr val="000000"/>
                </a:solidFill>
                <a:latin typeface="Arial" pitchFamily="34" charset="0"/>
                <a:cs typeface="Arial" pitchFamily="34" charset="0"/>
                <a:sym typeface="Arial" pitchFamily="34" charset="0"/>
              </a:defRPr>
            </a:lvl2pPr>
            <a:lvl3pPr lvl="2" algn="l">
              <a:lnSpc>
                <a:spcPct val="100000"/>
              </a:lnSpc>
              <a:defRPr sz="1400" b="0" smtClean="0">
                <a:solidFill>
                  <a:srgbClr val="000000"/>
                </a:solidFill>
                <a:latin typeface="Arial" pitchFamily="34" charset="0"/>
                <a:cs typeface="Arial" pitchFamily="34" charset="0"/>
                <a:sym typeface="Arial" pitchFamily="34" charset="0"/>
              </a:defRPr>
            </a:lvl3pPr>
            <a:lvl4pPr lvl="3" algn="l">
              <a:lnSpc>
                <a:spcPct val="100000"/>
              </a:lnSpc>
              <a:defRPr sz="1400" b="0" smtClean="0">
                <a:solidFill>
                  <a:srgbClr val="000000"/>
                </a:solidFill>
                <a:latin typeface="Arial" pitchFamily="34" charset="0"/>
                <a:cs typeface="Arial" pitchFamily="34" charset="0"/>
                <a:sym typeface="Arial" pitchFamily="34" charset="0"/>
              </a:defRPr>
            </a:lvl4pPr>
            <a:lvl5pPr lvl="4" algn="l">
              <a:lnSpc>
                <a:spcPct val="100000"/>
              </a:lnSpc>
              <a:defRPr sz="1400" b="0" smtClean="0">
                <a:solidFill>
                  <a:srgbClr val="000000"/>
                </a:solidFill>
                <a:latin typeface="Arial" pitchFamily="34" charset="0"/>
                <a:cs typeface="Arial" pitchFamily="34" charset="0"/>
                <a:sym typeface="Arial" pitchFamily="34" charset="0"/>
              </a:defRPr>
            </a:lvl5pPr>
          </a:lstStyle>
          <a:p>
            <a:pPr>
              <a:defRPr/>
            </a:pPr>
            <a:endParaRPr lang="en-US" altLang="en-US"/>
          </a:p>
          <a:p>
            <a:pPr lvl="1">
              <a:defRPr/>
            </a:pPr>
            <a:endParaRPr lang="en-US" altLang="en-US"/>
          </a:p>
          <a:p>
            <a:pPr lvl="2">
              <a:defRPr/>
            </a:pPr>
            <a:endParaRPr lang="en-US" altLang="en-US"/>
          </a:p>
          <a:p>
            <a:pPr lvl="3">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a:p>
            <a:pPr lvl="4">
              <a:defRPr/>
            </a:pPr>
            <a:endParaRPr lang="en-US" altLang="en-US"/>
          </a:p>
        </p:txBody>
      </p:sp>
    </p:spTree>
  </p:cSld>
  <p:clrMap bg1="dk1" tx1="lt1" bg2="dk2" tx2="lt2" accent1="accent1" accent2="accent2" accent3="accent3" accent4="accent4" accent5="accent5" accent6="accent6" hlink="hlink" folHlink="folHlink"/>
  <p:sldLayoutIdLst>
    <p:sldLayoutId id="2147485068" r:id="rId1"/>
    <p:sldLayoutId id="2147485069" r:id="rId2"/>
    <p:sldLayoutId id="2147485070" r:id="rId3"/>
    <p:sldLayoutId id="2147485071" r:id="rId4"/>
    <p:sldLayoutId id="2147485072" r:id="rId5"/>
    <p:sldLayoutId id="2147485073" r:id="rId6"/>
    <p:sldLayoutId id="2147485074" r:id="rId7"/>
    <p:sldLayoutId id="2147485075" r:id="rId8"/>
    <p:sldLayoutId id="2147485076" r:id="rId9"/>
    <p:sldLayoutId id="2147485077" r:id="rId10"/>
    <p:sldLayoutId id="2147485078" r:id="rId11"/>
    <p:sldLayoutId id="2147485079" r:id="rId12"/>
    <p:sldLayoutId id="2147485080" r:id="rId13"/>
  </p:sldLayoutIdLst>
  <p:hf sldNum="0" hdr="0" ftr="0" dt="0"/>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lnSpc>
                <a:spcPct val="100000"/>
              </a:lnSpc>
              <a:defRPr/>
            </a:pPr>
            <a:fld id="{C84B1C77-6E53-4006-A3BC-E031F537605F}" type="datetimeFigureOut">
              <a:rPr lang="en-US" b="0">
                <a:solidFill>
                  <a:prstClr val="black">
                    <a:tint val="75000"/>
                  </a:prstClr>
                </a:solidFill>
              </a:rPr>
              <a:pPr>
                <a:lnSpc>
                  <a:spcPct val="100000"/>
                </a:lnSpc>
                <a:defRPr/>
              </a:pPr>
              <a:t>3/23/2017</a:t>
            </a:fld>
            <a:endParaRPr lang="en-US" b="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lnSpc>
                <a:spcPct val="100000"/>
              </a:lnSpc>
              <a:defRPr/>
            </a:pPr>
            <a:endParaRPr lang="en-US" b="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lnSpc>
                <a:spcPct val="100000"/>
              </a:lnSpc>
            </a:pPr>
            <a:fld id="{0C165710-B86A-4C38-B7CE-1DE054C403C4}" type="slidenum">
              <a:rPr lang="en-US" altLang="en-US" b="0">
                <a:latin typeface="Calibri" panose="020F0502020204030204" pitchFamily="34" charset="0"/>
                <a:cs typeface="Arial" panose="020B0604020202020204" pitchFamily="34" charset="0"/>
              </a:rPr>
              <a:pPr>
                <a:lnSpc>
                  <a:spcPct val="100000"/>
                </a:lnSpc>
              </a:pPr>
              <a:t>‹#›</a:t>
            </a:fld>
            <a:endParaRPr lang="en-US" altLang="en-US" b="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163713439"/>
      </p:ext>
    </p:extLst>
  </p:cSld>
  <p:clrMap bg1="lt1" tx1="dk1" bg2="lt2" tx2="dk2" accent1="accent1" accent2="accent2" accent3="accent3" accent4="accent4" accent5="accent5" accent6="accent6" hlink="hlink" folHlink="folHlink"/>
  <p:sldLayoutIdLst>
    <p:sldLayoutId id="2147485082" r:id="rId1"/>
    <p:sldLayoutId id="2147485083" r:id="rId2"/>
    <p:sldLayoutId id="2147485084" r:id="rId3"/>
    <p:sldLayoutId id="2147485085" r:id="rId4"/>
    <p:sldLayoutId id="2147485086" r:id="rId5"/>
    <p:sldLayoutId id="2147485087" r:id="rId6"/>
    <p:sldLayoutId id="2147485088" r:id="rId7"/>
    <p:sldLayoutId id="2147485089" r:id="rId8"/>
    <p:sldLayoutId id="2147485090" r:id="rId9"/>
    <p:sldLayoutId id="2147485091" r:id="rId10"/>
    <p:sldLayoutId id="214748509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1143000"/>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65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aphicFrame>
        <p:nvGraphicFramePr>
          <p:cNvPr id="2052" name="Object 47"/>
          <p:cNvGraphicFramePr>
            <a:graphicFrameLocks noChangeAspect="1"/>
          </p:cNvGraphicFramePr>
          <p:nvPr/>
        </p:nvGraphicFramePr>
        <p:xfrm>
          <a:off x="609600" y="6354763"/>
          <a:ext cx="484188" cy="485775"/>
        </p:xfrm>
        <a:graphic>
          <a:graphicData uri="http://schemas.openxmlformats.org/presentationml/2006/ole">
            <p:oleObj spid="_x0000_s116750" name="Flash Movie" r:id="rId15" imgW="1248708" imgH="1254106" progId="">
              <p:embed/>
            </p:oleObj>
          </a:graphicData>
        </a:graphic>
      </p:graphicFrame>
      <p:sp>
        <p:nvSpPr>
          <p:cNvPr id="8" name="TextBox 7"/>
          <p:cNvSpPr txBox="1"/>
          <p:nvPr/>
        </p:nvSpPr>
        <p:spPr>
          <a:xfrm>
            <a:off x="5943600" y="6288088"/>
            <a:ext cx="3200400" cy="584200"/>
          </a:xfrm>
          <a:prstGeom prst="rect">
            <a:avLst/>
          </a:prstGeom>
          <a:noFill/>
        </p:spPr>
        <p:txBody>
          <a:bodyPr>
            <a:spAutoFit/>
          </a:bodyPr>
          <a:lstStyle/>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National Weather Service</a:t>
            </a:r>
          </a:p>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Blacksburg, VA</a:t>
            </a:r>
          </a:p>
        </p:txBody>
      </p:sp>
      <p:grpSp>
        <p:nvGrpSpPr>
          <p:cNvPr id="2"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0"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1" name="Picture 13" descr="NOAA_logo_color">
              <a:hlinkHover r:id="" action="ppaction://hlinkshowjump?jump=nextslide"/>
            </p:cNvPr>
            <p:cNvPicPr>
              <a:picLocks noChangeAspect="1" noChangeArrowheads="1"/>
            </p:cNvPicPr>
            <p:nvPr/>
          </p:nvPicPr>
          <p:blipFill>
            <a:blip r:embed="rId16" cstate="print"/>
            <a:srcRect/>
            <a:stretch>
              <a:fillRect/>
            </a:stretch>
          </p:blipFill>
          <p:spPr bwMode="auto">
            <a:xfrm>
              <a:off x="1056" y="336"/>
              <a:ext cx="3318" cy="3312"/>
            </a:xfrm>
            <a:prstGeom prst="rect">
              <a:avLst/>
            </a:prstGeom>
            <a:noFill/>
            <a:ln w="9525">
              <a:noFill/>
              <a:miter lim="800000"/>
              <a:headEnd/>
              <a:tailEnd/>
            </a:ln>
          </p:spPr>
        </p:pic>
      </p:grpSp>
    </p:spTree>
    <p:extLst>
      <p:ext uri="{BB962C8B-B14F-4D97-AF65-F5344CB8AC3E}">
        <p14:creationId xmlns:p14="http://schemas.microsoft.com/office/powerpoint/2010/main" xmlns="" val="130336705"/>
      </p:ext>
    </p:extLst>
  </p:cSld>
  <p:clrMap bg1="lt1" tx1="dk1" bg2="lt2" tx2="dk2" accent1="accent1" accent2="accent2" accent3="accent3" accent4="accent4" accent5="accent5" accent6="accent6" hlink="hlink" folHlink="folHlink"/>
  <p:sldLayoutIdLst>
    <p:sldLayoutId id="2147485094" r:id="rId1"/>
    <p:sldLayoutId id="2147485095" r:id="rId2"/>
    <p:sldLayoutId id="2147485096" r:id="rId3"/>
    <p:sldLayoutId id="2147485097" r:id="rId4"/>
    <p:sldLayoutId id="2147485098" r:id="rId5"/>
    <p:sldLayoutId id="2147485099" r:id="rId6"/>
    <p:sldLayoutId id="2147485100" r:id="rId7"/>
    <p:sldLayoutId id="2147485101" r:id="rId8"/>
    <p:sldLayoutId id="2147485102" r:id="rId9"/>
    <p:sldLayoutId id="2147485103" r:id="rId10"/>
    <p:sldLayoutId id="2147485104" r:id="rId11"/>
  </p:sldLayoutIdLst>
  <p:transition spd="med"/>
  <p:timing>
    <p:tnLst>
      <p:par>
        <p:cTn id="1" dur="indefinite" restart="never" nodeType="tmRoot"/>
      </p:par>
    </p:tnLst>
  </p:timing>
  <p:hf hdr="0" ftr="0" dt="0"/>
  <p:txStyles>
    <p:titleStyle>
      <a:lvl1pPr algn="ctr" rtl="0" fontAlgn="base">
        <a:spcBef>
          <a:spcPct val="0"/>
        </a:spcBef>
        <a:spcAft>
          <a:spcPct val="0"/>
        </a:spcAft>
        <a:defRPr sz="4800" b="1">
          <a:solidFill>
            <a:schemeClr val="bg1"/>
          </a:solidFill>
          <a:effectLst>
            <a:outerShdw blurRad="38100" dist="38100" dir="2700000" algn="tl">
              <a:srgbClr val="000000">
                <a:alpha val="43137"/>
              </a:srgbClr>
            </a:outerShdw>
          </a:effectLst>
          <a:latin typeface="Calibri" pitchFamily="34" charset="0"/>
          <a:ea typeface="MS PGothic" panose="020B0600070205080204" pitchFamily="34" charset="-128"/>
          <a:cs typeface="ＭＳ Ｐゴシック" charset="0"/>
        </a:defRPr>
      </a:lvl1pPr>
      <a:lvl2pPr algn="ctr" rtl="0" fontAlgn="base">
        <a:spcBef>
          <a:spcPct val="0"/>
        </a:spcBef>
        <a:spcAft>
          <a:spcPct val="0"/>
        </a:spcAft>
        <a:defRPr sz="4800" b="1">
          <a:solidFill>
            <a:schemeClr val="bg1"/>
          </a:solidFill>
          <a:latin typeface="Calibri" pitchFamily="34" charset="0"/>
          <a:ea typeface="MS PGothic" panose="020B0600070205080204" pitchFamily="34" charset="-128"/>
          <a:cs typeface="ＭＳ Ｐゴシック" charset="0"/>
        </a:defRPr>
      </a:lvl2pPr>
      <a:lvl3pPr algn="ctr" rtl="0" fontAlgn="base">
        <a:spcBef>
          <a:spcPct val="0"/>
        </a:spcBef>
        <a:spcAft>
          <a:spcPct val="0"/>
        </a:spcAft>
        <a:defRPr sz="4800" b="1">
          <a:solidFill>
            <a:schemeClr val="bg1"/>
          </a:solidFill>
          <a:latin typeface="Calibri" pitchFamily="34" charset="0"/>
          <a:ea typeface="MS PGothic" panose="020B0600070205080204" pitchFamily="34" charset="-128"/>
          <a:cs typeface="ＭＳ Ｐゴシック" charset="0"/>
        </a:defRPr>
      </a:lvl3pPr>
      <a:lvl4pPr algn="ctr" rtl="0" fontAlgn="base">
        <a:spcBef>
          <a:spcPct val="0"/>
        </a:spcBef>
        <a:spcAft>
          <a:spcPct val="0"/>
        </a:spcAft>
        <a:defRPr sz="4800" b="1">
          <a:solidFill>
            <a:schemeClr val="bg1"/>
          </a:solidFill>
          <a:latin typeface="Calibri" pitchFamily="34" charset="0"/>
          <a:ea typeface="MS PGothic" panose="020B0600070205080204" pitchFamily="34" charset="-128"/>
          <a:cs typeface="ＭＳ Ｐゴシック" charset="0"/>
        </a:defRPr>
      </a:lvl4pPr>
      <a:lvl5pPr algn="ctr" rtl="0" fontAlgn="base">
        <a:spcBef>
          <a:spcPct val="0"/>
        </a:spcBef>
        <a:spcAft>
          <a:spcPct val="0"/>
        </a:spcAft>
        <a:defRPr sz="4800" b="1">
          <a:solidFill>
            <a:schemeClr val="bg1"/>
          </a:solidFill>
          <a:latin typeface="Calibri" pitchFamily="34"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effectLst>
            <a:outerShdw blurRad="38100" dist="38100" dir="2700000" algn="tl">
              <a:srgbClr val="000000">
                <a:alpha val="43137"/>
              </a:srgbClr>
            </a:outerShdw>
          </a:effectLst>
          <a:latin typeface="Calibri" pitchFamily="34" charset="0"/>
          <a:ea typeface="MS PGothic" panose="020B0600070205080204" pitchFamily="34" charset="-128"/>
          <a:cs typeface="ＭＳ Ｐゴシック" charset="0"/>
        </a:defRPr>
      </a:lvl1pPr>
      <a:lvl2pPr marL="742950" indent="-285750" algn="l" rtl="0" fontAlgn="base">
        <a:spcBef>
          <a:spcPct val="20000"/>
        </a:spcBef>
        <a:spcAft>
          <a:spcPct val="0"/>
        </a:spcAft>
        <a:buChar char="–"/>
        <a:defRPr sz="2800">
          <a:solidFill>
            <a:schemeClr val="bg1"/>
          </a:solidFill>
          <a:effectLst>
            <a:outerShdw blurRad="38100" dist="38100" dir="2700000" algn="tl">
              <a:srgbClr val="000000">
                <a:alpha val="43137"/>
              </a:srgbClr>
            </a:outerShdw>
          </a:effectLst>
          <a:latin typeface="Calibri" pitchFamily="34" charset="0"/>
          <a:ea typeface="MS PGothic" panose="020B0600070205080204" pitchFamily="34" charset="-128"/>
        </a:defRPr>
      </a:lvl2pPr>
      <a:lvl3pPr marL="1143000" indent="-228600" algn="l" rtl="0" fontAlgn="base">
        <a:spcBef>
          <a:spcPct val="20000"/>
        </a:spcBef>
        <a:spcAft>
          <a:spcPct val="0"/>
        </a:spcAft>
        <a:buChar char="•"/>
        <a:defRPr sz="2400">
          <a:solidFill>
            <a:schemeClr val="bg1"/>
          </a:solidFill>
          <a:effectLst>
            <a:outerShdw blurRad="38100" dist="38100" dir="2700000" algn="tl">
              <a:srgbClr val="000000">
                <a:alpha val="43137"/>
              </a:srgbClr>
            </a:outerShdw>
          </a:effectLst>
          <a:latin typeface="Calibri" pitchFamily="34" charset="0"/>
          <a:ea typeface="MS PGothic" panose="020B0600070205080204" pitchFamily="34" charset="-128"/>
        </a:defRPr>
      </a:lvl3pPr>
      <a:lvl4pPr marL="1600200" indent="-228600" algn="l" rtl="0" fontAlgn="base">
        <a:spcBef>
          <a:spcPct val="20000"/>
        </a:spcBef>
        <a:spcAft>
          <a:spcPct val="0"/>
        </a:spcAft>
        <a:buChar char="–"/>
        <a:defRPr sz="2000">
          <a:solidFill>
            <a:schemeClr val="bg1"/>
          </a:solidFill>
          <a:effectLst>
            <a:outerShdw blurRad="38100" dist="38100" dir="2700000" algn="tl">
              <a:srgbClr val="000000">
                <a:alpha val="43137"/>
              </a:srgbClr>
            </a:outerShdw>
          </a:effectLst>
          <a:latin typeface="Calibri" pitchFamily="34" charset="0"/>
          <a:ea typeface="MS PGothic" panose="020B0600070205080204" pitchFamily="34" charset="-128"/>
        </a:defRPr>
      </a:lvl4pPr>
      <a:lvl5pPr marL="2057400" indent="-228600" algn="l" rtl="0" fontAlgn="base">
        <a:spcBef>
          <a:spcPct val="20000"/>
        </a:spcBef>
        <a:spcAft>
          <a:spcPct val="0"/>
        </a:spcAft>
        <a:buChar char="»"/>
        <a:defRPr sz="2000">
          <a:solidFill>
            <a:schemeClr val="bg1"/>
          </a:solidFill>
          <a:effectLst>
            <a:outerShdw blurRad="38100" dist="38100" dir="2700000" algn="tl">
              <a:srgbClr val="000000">
                <a:alpha val="43137"/>
              </a:srgbClr>
            </a:outerShdw>
          </a:effectLst>
          <a:latin typeface="Calibri" pitchFamily="34" charset="0"/>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1143000"/>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65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aphicFrame>
        <p:nvGraphicFramePr>
          <p:cNvPr id="3076" name="Object 47"/>
          <p:cNvGraphicFramePr>
            <a:graphicFrameLocks noChangeAspect="1"/>
          </p:cNvGraphicFramePr>
          <p:nvPr/>
        </p:nvGraphicFramePr>
        <p:xfrm>
          <a:off x="609600" y="6354763"/>
          <a:ext cx="484188" cy="485775"/>
        </p:xfrm>
        <a:graphic>
          <a:graphicData uri="http://schemas.openxmlformats.org/presentationml/2006/ole">
            <p:oleObj spid="_x0000_s126990" name="Flash Movie" r:id="rId16" imgW="1248708" imgH="1254106" progId="">
              <p:embed/>
            </p:oleObj>
          </a:graphicData>
        </a:graphic>
      </p:graphicFrame>
      <p:sp>
        <p:nvSpPr>
          <p:cNvPr id="8" name="TextBox 7"/>
          <p:cNvSpPr txBox="1"/>
          <p:nvPr/>
        </p:nvSpPr>
        <p:spPr>
          <a:xfrm>
            <a:off x="5943600" y="6288088"/>
            <a:ext cx="3200400" cy="584200"/>
          </a:xfrm>
          <a:prstGeom prst="rect">
            <a:avLst/>
          </a:prstGeom>
          <a:noFill/>
        </p:spPr>
        <p:txBody>
          <a:bodyPr>
            <a:spAutoFit/>
          </a:bodyPr>
          <a:lstStyle/>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National Weather Service</a:t>
            </a:r>
          </a:p>
          <a:p>
            <a:pPr algn="r">
              <a:lnSpc>
                <a:spcPct val="100000"/>
              </a:lnSpc>
              <a:defRPr/>
            </a:pPr>
            <a:r>
              <a:rPr lang="en-US" sz="1600" b="0" i="1"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Arial" panose="020B0604020202020204" pitchFamily="34" charset="0"/>
              </a:rPr>
              <a:t>Blacksburg, VA</a:t>
            </a:r>
          </a:p>
        </p:txBody>
      </p:sp>
      <p:grpSp>
        <p:nvGrpSpPr>
          <p:cNvPr id="2"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0"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1" name="Picture 13" descr="NOAA_logo_color">
              <a:hlinkHover r:id="" action="ppaction://hlinkshowjump?jump=nextslide"/>
            </p:cNvPr>
            <p:cNvPicPr>
              <a:picLocks noChangeAspect="1" noChangeArrowheads="1"/>
            </p:cNvPicPr>
            <p:nvPr/>
          </p:nvPicPr>
          <p:blipFill>
            <a:blip r:embed="rId17" cstate="print"/>
            <a:srcRect/>
            <a:stretch>
              <a:fillRect/>
            </a:stretch>
          </p:blipFill>
          <p:spPr bwMode="auto">
            <a:xfrm>
              <a:off x="1056" y="336"/>
              <a:ext cx="3318" cy="3312"/>
            </a:xfrm>
            <a:prstGeom prst="rect">
              <a:avLst/>
            </a:prstGeom>
            <a:noFill/>
            <a:ln w="9525">
              <a:noFill/>
              <a:miter lim="800000"/>
              <a:headEnd/>
              <a:tailEnd/>
            </a:ln>
          </p:spPr>
        </p:pic>
      </p:grpSp>
    </p:spTree>
    <p:extLst>
      <p:ext uri="{BB962C8B-B14F-4D97-AF65-F5344CB8AC3E}">
        <p14:creationId xmlns:p14="http://schemas.microsoft.com/office/powerpoint/2010/main" xmlns="" val="2984086252"/>
      </p:ext>
    </p:extLst>
  </p:cSld>
  <p:clrMap bg1="lt1" tx1="dk1" bg2="lt2" tx2="dk2" accent1="accent1" accent2="accent2" accent3="accent3" accent4="accent4" accent5="accent5" accent6="accent6" hlink="hlink" folHlink="folHlink"/>
  <p:sldLayoutIdLst>
    <p:sldLayoutId id="2147485106" r:id="rId1"/>
    <p:sldLayoutId id="2147485107" r:id="rId2"/>
    <p:sldLayoutId id="2147485108" r:id="rId3"/>
    <p:sldLayoutId id="2147485109" r:id="rId4"/>
    <p:sldLayoutId id="2147485110" r:id="rId5"/>
    <p:sldLayoutId id="2147485111" r:id="rId6"/>
    <p:sldLayoutId id="2147485112" r:id="rId7"/>
    <p:sldLayoutId id="2147485113" r:id="rId8"/>
    <p:sldLayoutId id="2147485114" r:id="rId9"/>
    <p:sldLayoutId id="2147485115" r:id="rId10"/>
    <p:sldLayoutId id="2147485116" r:id="rId11"/>
    <p:sldLayoutId id="2147485129" r:id="rId12"/>
  </p:sldLayoutIdLst>
  <p:transition spd="med"/>
  <p:timing>
    <p:tnLst>
      <p:par>
        <p:cTn id="1" dur="indefinite" restart="never" nodeType="tmRoot"/>
      </p:par>
    </p:tnLst>
  </p:timing>
  <p:hf hdr="0" ftr="0" dt="0"/>
  <p:txStyles>
    <p:titleStyle>
      <a:lvl1pPr algn="ctr" rtl="0" fontAlgn="base">
        <a:spcBef>
          <a:spcPct val="0"/>
        </a:spcBef>
        <a:spcAft>
          <a:spcPct val="0"/>
        </a:spcAft>
        <a:defRPr sz="4800" b="1">
          <a:solidFill>
            <a:schemeClr val="bg1"/>
          </a:solidFill>
          <a:effectLst>
            <a:outerShdw blurRad="38100" dist="38100" dir="2700000" algn="tl">
              <a:srgbClr val="000000">
                <a:alpha val="43137"/>
              </a:srgbClr>
            </a:outerShdw>
          </a:effectLst>
          <a:latin typeface="Calibri" pitchFamily="34" charset="0"/>
          <a:ea typeface="MS PGothic" panose="020B0600070205080204" pitchFamily="34" charset="-128"/>
          <a:cs typeface="ＭＳ Ｐゴシック" charset="0"/>
        </a:defRPr>
      </a:lvl1pPr>
      <a:lvl2pPr algn="ctr" rtl="0" fontAlgn="base">
        <a:spcBef>
          <a:spcPct val="0"/>
        </a:spcBef>
        <a:spcAft>
          <a:spcPct val="0"/>
        </a:spcAft>
        <a:defRPr sz="4800" b="1">
          <a:solidFill>
            <a:schemeClr val="bg1"/>
          </a:solidFill>
          <a:latin typeface="Calibri" pitchFamily="34" charset="0"/>
          <a:ea typeface="MS PGothic" panose="020B0600070205080204" pitchFamily="34" charset="-128"/>
          <a:cs typeface="ＭＳ Ｐゴシック" charset="0"/>
        </a:defRPr>
      </a:lvl2pPr>
      <a:lvl3pPr algn="ctr" rtl="0" fontAlgn="base">
        <a:spcBef>
          <a:spcPct val="0"/>
        </a:spcBef>
        <a:spcAft>
          <a:spcPct val="0"/>
        </a:spcAft>
        <a:defRPr sz="4800" b="1">
          <a:solidFill>
            <a:schemeClr val="bg1"/>
          </a:solidFill>
          <a:latin typeface="Calibri" pitchFamily="34" charset="0"/>
          <a:ea typeface="MS PGothic" panose="020B0600070205080204" pitchFamily="34" charset="-128"/>
          <a:cs typeface="ＭＳ Ｐゴシック" charset="0"/>
        </a:defRPr>
      </a:lvl3pPr>
      <a:lvl4pPr algn="ctr" rtl="0" fontAlgn="base">
        <a:spcBef>
          <a:spcPct val="0"/>
        </a:spcBef>
        <a:spcAft>
          <a:spcPct val="0"/>
        </a:spcAft>
        <a:defRPr sz="4800" b="1">
          <a:solidFill>
            <a:schemeClr val="bg1"/>
          </a:solidFill>
          <a:latin typeface="Calibri" pitchFamily="34" charset="0"/>
          <a:ea typeface="MS PGothic" panose="020B0600070205080204" pitchFamily="34" charset="-128"/>
          <a:cs typeface="ＭＳ Ｐゴシック" charset="0"/>
        </a:defRPr>
      </a:lvl4pPr>
      <a:lvl5pPr algn="ctr" rtl="0" fontAlgn="base">
        <a:spcBef>
          <a:spcPct val="0"/>
        </a:spcBef>
        <a:spcAft>
          <a:spcPct val="0"/>
        </a:spcAft>
        <a:defRPr sz="4800" b="1">
          <a:solidFill>
            <a:schemeClr val="bg1"/>
          </a:solidFill>
          <a:latin typeface="Calibri" pitchFamily="34"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effectLst>
            <a:outerShdw blurRad="38100" dist="38100" dir="2700000" algn="tl">
              <a:srgbClr val="000000">
                <a:alpha val="43137"/>
              </a:srgbClr>
            </a:outerShdw>
          </a:effectLst>
          <a:latin typeface="Calibri" pitchFamily="34" charset="0"/>
          <a:ea typeface="MS PGothic" panose="020B0600070205080204" pitchFamily="34" charset="-128"/>
          <a:cs typeface="ＭＳ Ｐゴシック" charset="0"/>
        </a:defRPr>
      </a:lvl1pPr>
      <a:lvl2pPr marL="742950" indent="-285750" algn="l" rtl="0" fontAlgn="base">
        <a:spcBef>
          <a:spcPct val="20000"/>
        </a:spcBef>
        <a:spcAft>
          <a:spcPct val="0"/>
        </a:spcAft>
        <a:buChar char="–"/>
        <a:defRPr sz="2800">
          <a:solidFill>
            <a:schemeClr val="bg1"/>
          </a:solidFill>
          <a:effectLst>
            <a:outerShdw blurRad="38100" dist="38100" dir="2700000" algn="tl">
              <a:srgbClr val="000000">
                <a:alpha val="43137"/>
              </a:srgbClr>
            </a:outerShdw>
          </a:effectLst>
          <a:latin typeface="Calibri" pitchFamily="34" charset="0"/>
          <a:ea typeface="MS PGothic" panose="020B0600070205080204" pitchFamily="34" charset="-128"/>
        </a:defRPr>
      </a:lvl2pPr>
      <a:lvl3pPr marL="1143000" indent="-228600" algn="l" rtl="0" fontAlgn="base">
        <a:spcBef>
          <a:spcPct val="20000"/>
        </a:spcBef>
        <a:spcAft>
          <a:spcPct val="0"/>
        </a:spcAft>
        <a:buChar char="•"/>
        <a:defRPr sz="2400">
          <a:solidFill>
            <a:schemeClr val="bg1"/>
          </a:solidFill>
          <a:effectLst>
            <a:outerShdw blurRad="38100" dist="38100" dir="2700000" algn="tl">
              <a:srgbClr val="000000">
                <a:alpha val="43137"/>
              </a:srgbClr>
            </a:outerShdw>
          </a:effectLst>
          <a:latin typeface="Calibri" pitchFamily="34" charset="0"/>
          <a:ea typeface="MS PGothic" panose="020B0600070205080204" pitchFamily="34" charset="-128"/>
        </a:defRPr>
      </a:lvl3pPr>
      <a:lvl4pPr marL="1600200" indent="-228600" algn="l" rtl="0" fontAlgn="base">
        <a:spcBef>
          <a:spcPct val="20000"/>
        </a:spcBef>
        <a:spcAft>
          <a:spcPct val="0"/>
        </a:spcAft>
        <a:buChar char="–"/>
        <a:defRPr sz="2000">
          <a:solidFill>
            <a:schemeClr val="bg1"/>
          </a:solidFill>
          <a:effectLst>
            <a:outerShdw blurRad="38100" dist="38100" dir="2700000" algn="tl">
              <a:srgbClr val="000000">
                <a:alpha val="43137"/>
              </a:srgbClr>
            </a:outerShdw>
          </a:effectLst>
          <a:latin typeface="Calibri" pitchFamily="34" charset="0"/>
          <a:ea typeface="MS PGothic" panose="020B0600070205080204" pitchFamily="34" charset="-128"/>
        </a:defRPr>
      </a:lvl4pPr>
      <a:lvl5pPr marL="2057400" indent="-228600" algn="l" rtl="0" fontAlgn="base">
        <a:spcBef>
          <a:spcPct val="20000"/>
        </a:spcBef>
        <a:spcAft>
          <a:spcPct val="0"/>
        </a:spcAft>
        <a:buChar char="»"/>
        <a:defRPr sz="2000">
          <a:solidFill>
            <a:schemeClr val="bg1"/>
          </a:solidFill>
          <a:effectLst>
            <a:outerShdw blurRad="38100" dist="38100" dir="2700000" algn="tl">
              <a:srgbClr val="000000">
                <a:alpha val="43137"/>
              </a:srgbClr>
            </a:outerShdw>
          </a:effectLst>
          <a:latin typeface="Calibri" pitchFamily="34" charset="0"/>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1143000"/>
          </a:xfrm>
          <a:prstGeom prst="rect">
            <a:avLst/>
          </a:prstGeom>
          <a:no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65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aphicFrame>
        <p:nvGraphicFramePr>
          <p:cNvPr id="1028" name="Object 47"/>
          <p:cNvGraphicFramePr>
            <a:graphicFrameLocks noChangeAspect="1"/>
          </p:cNvGraphicFramePr>
          <p:nvPr/>
        </p:nvGraphicFramePr>
        <p:xfrm>
          <a:off x="609600" y="6354763"/>
          <a:ext cx="484188" cy="485775"/>
        </p:xfrm>
        <a:graphic>
          <a:graphicData uri="http://schemas.openxmlformats.org/presentationml/2006/ole">
            <p:oleObj spid="_x0000_s137230" name="Flash Movie" r:id="rId15" imgW="1248708" imgH="1254106" progId="">
              <p:embed/>
            </p:oleObj>
          </a:graphicData>
        </a:graphic>
      </p:graphicFrame>
      <p:grpSp>
        <p:nvGrpSpPr>
          <p:cNvPr id="2" name="Group 11"/>
          <p:cNvGrpSpPr>
            <a:grpSpLocks/>
          </p:cNvGrpSpPr>
          <p:nvPr/>
        </p:nvGrpSpPr>
        <p:grpSpPr bwMode="auto">
          <a:xfrm>
            <a:off x="45720" y="6355080"/>
            <a:ext cx="457200" cy="457200"/>
            <a:chOff x="1056" y="336"/>
            <a:chExt cx="3318" cy="3312"/>
          </a:xfrm>
          <a:effectLst>
            <a:outerShdw blurRad="50800" dist="38100" dir="2700000" algn="tl" rotWithShape="0">
              <a:prstClr val="black">
                <a:alpha val="40000"/>
              </a:prstClr>
            </a:outerShdw>
          </a:effectLst>
        </p:grpSpPr>
        <p:sp>
          <p:nvSpPr>
            <p:cNvPr id="10" name="Oval 12"/>
            <p:cNvSpPr>
              <a:spLocks noChangeArrowheads="1"/>
            </p:cNvSpPr>
            <p:nvPr/>
          </p:nvSpPr>
          <p:spPr bwMode="auto">
            <a:xfrm>
              <a:off x="1200" y="480"/>
              <a:ext cx="3024" cy="3024"/>
            </a:xfrm>
            <a:prstGeom prst="ellipse">
              <a:avLst/>
            </a:prstGeom>
            <a:solidFill>
              <a:srgbClr val="FFFFFF"/>
            </a:solidFill>
            <a:ln w="63500">
              <a:noFill/>
              <a:round/>
              <a:headEnd/>
              <a:tailEnd/>
            </a:ln>
            <a:effectLst/>
          </p:spPr>
          <p:txBody>
            <a:bodyPr wrap="none" anchor="ctr"/>
            <a:lstStyle/>
            <a:p>
              <a:pPr algn="l">
                <a:lnSpc>
                  <a:spcPct val="100000"/>
                </a:lnSpc>
                <a:defRPr/>
              </a:pPr>
              <a:endParaRPr lang="en-US" sz="1800" b="0" dirty="0">
                <a:solidFill>
                  <a:prstClr val="black"/>
                </a:solidFill>
                <a:latin typeface="Arial"/>
                <a:ea typeface="ＭＳ Ｐゴシック" charset="0"/>
                <a:cs typeface="Arial" panose="020B0604020202020204" pitchFamily="34" charset="0"/>
              </a:endParaRPr>
            </a:p>
          </p:txBody>
        </p:sp>
        <p:pic>
          <p:nvPicPr>
            <p:cNvPr id="11" name="Picture 13" descr="NOAA_logo_color">
              <a:hlinkHover r:id="" action="ppaction://hlinkshowjump?jump=nextslide"/>
            </p:cNvPr>
            <p:cNvPicPr>
              <a:picLocks noChangeAspect="1" noChangeArrowheads="1"/>
            </p:cNvPicPr>
            <p:nvPr/>
          </p:nvPicPr>
          <p:blipFill>
            <a:blip r:embed="rId16" cstate="print"/>
            <a:srcRect/>
            <a:stretch>
              <a:fillRect/>
            </a:stretch>
          </p:blipFill>
          <p:spPr bwMode="auto">
            <a:xfrm>
              <a:off x="1056" y="336"/>
              <a:ext cx="3318" cy="3312"/>
            </a:xfrm>
            <a:prstGeom prst="rect">
              <a:avLst/>
            </a:prstGeom>
            <a:noFill/>
            <a:ln w="9525">
              <a:noFill/>
              <a:miter lim="800000"/>
              <a:headEnd/>
              <a:tailEnd/>
            </a:ln>
          </p:spPr>
        </p:pic>
      </p:grpSp>
    </p:spTree>
    <p:extLst>
      <p:ext uri="{BB962C8B-B14F-4D97-AF65-F5344CB8AC3E}">
        <p14:creationId xmlns:p14="http://schemas.microsoft.com/office/powerpoint/2010/main" xmlns="" val="4262212701"/>
      </p:ext>
    </p:extLst>
  </p:cSld>
  <p:clrMap bg1="lt1" tx1="dk1" bg2="lt2" tx2="dk2" accent1="accent1" accent2="accent2" accent3="accent3" accent4="accent4" accent5="accent5" accent6="accent6" hlink="hlink" folHlink="folHlink"/>
  <p:sldLayoutIdLst>
    <p:sldLayoutId id="2147485118" r:id="rId1"/>
    <p:sldLayoutId id="2147485119" r:id="rId2"/>
    <p:sldLayoutId id="2147485120" r:id="rId3"/>
    <p:sldLayoutId id="2147485121" r:id="rId4"/>
    <p:sldLayoutId id="2147485122" r:id="rId5"/>
    <p:sldLayoutId id="2147485123" r:id="rId6"/>
    <p:sldLayoutId id="2147485124" r:id="rId7"/>
    <p:sldLayoutId id="2147485125" r:id="rId8"/>
    <p:sldLayoutId id="2147485126" r:id="rId9"/>
    <p:sldLayoutId id="2147485127" r:id="rId10"/>
    <p:sldLayoutId id="2147485128" r:id="rId11"/>
  </p:sldLayoutIdLst>
  <p:transition spd="med"/>
  <p:timing>
    <p:tnLst>
      <p:par>
        <p:cTn id="1" dur="indefinite" restart="never" nodeType="tmRoot"/>
      </p:par>
    </p:tnLst>
  </p:timing>
  <p:hf hdr="0" ftr="0" dt="0"/>
  <p:txStyles>
    <p:titleStyle>
      <a:lvl1pPr algn="ctr" rtl="0" eaLnBrk="0" fontAlgn="base" hangingPunct="0">
        <a:spcBef>
          <a:spcPct val="0"/>
        </a:spcBef>
        <a:spcAft>
          <a:spcPct val="0"/>
        </a:spcAft>
        <a:defRPr sz="4800" b="1">
          <a:solidFill>
            <a:schemeClr val="bg1"/>
          </a:solidFill>
          <a:effectLst>
            <a:outerShdw blurRad="38100" dist="38100" dir="2700000" algn="tl">
              <a:srgbClr val="000000">
                <a:alpha val="43137"/>
              </a:srgbClr>
            </a:outerShdw>
          </a:effectLst>
          <a:latin typeface="Calibri" pitchFamily="34" charset="0"/>
          <a:ea typeface="MS PGothic" pitchFamily="34" charset="-128"/>
          <a:cs typeface="ＭＳ Ｐゴシック" charset="0"/>
        </a:defRPr>
      </a:lvl1pPr>
      <a:lvl2pPr algn="ctr" rtl="0" eaLnBrk="0" fontAlgn="base" hangingPunct="0">
        <a:spcBef>
          <a:spcPct val="0"/>
        </a:spcBef>
        <a:spcAft>
          <a:spcPct val="0"/>
        </a:spcAft>
        <a:defRPr sz="4800" b="1">
          <a:solidFill>
            <a:schemeClr val="bg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800" b="1">
          <a:solidFill>
            <a:schemeClr val="bg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800" b="1">
          <a:solidFill>
            <a:schemeClr val="bg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800" b="1">
          <a:solidFill>
            <a:schemeClr val="bg1"/>
          </a:solidFill>
          <a:latin typeface="Calibri"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000000">
                <a:alpha val="43137"/>
              </a:srgbClr>
            </a:outerShdw>
          </a:effectLst>
          <a:latin typeface="Calibri" pitchFamily="34" charset="0"/>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000000">
                <a:alpha val="43137"/>
              </a:srgbClr>
            </a:outerShdw>
          </a:effectLst>
          <a:latin typeface="Calibri" pitchFamily="34" charset="0"/>
          <a:ea typeface="MS PGothic" pitchFamily="34" charset="-128"/>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000000">
                <a:alpha val="43137"/>
              </a:srgbClr>
            </a:outerShdw>
          </a:effectLst>
          <a:latin typeface="Calibri" pitchFamily="34" charset="0"/>
          <a:ea typeface="MS PGothic" pitchFamily="34" charset="-128"/>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000000">
                <a:alpha val="43137"/>
              </a:srgbClr>
            </a:outerShdw>
          </a:effectLst>
          <a:latin typeface="Calibri" pitchFamily="34" charset="0"/>
          <a:ea typeface="MS PGothic" pitchFamily="34" charset="-128"/>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000000">
                <a:alpha val="43137"/>
              </a:srgbClr>
            </a:outerShdw>
          </a:effectLst>
          <a:latin typeface="Calibri" pitchFamily="34" charset="0"/>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4.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4.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Lo1nM0tv4Ds" TargetMode="External"/><Relationship Id="rId2" Type="http://schemas.openxmlformats.org/officeDocument/2006/relationships/hyperlink" Target="https://www.youtube.com/watch?v=nrGBtQhAvo8" TargetMode="Externa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7.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93"/>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00" rIns="91425" bIns="45700" anchor="ctr"/>
          <a:lstStyle>
            <a:lvl1pPr algn="l"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lgn="l"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lgn="l"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lgn="l"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lgn="l"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100000"/>
              </a:lnSpc>
              <a:buClr>
                <a:srgbClr val="000000"/>
              </a:buClr>
              <a:buSzPct val="25000"/>
            </a:pPr>
            <a:r>
              <a:rPr lang="en-US" altLang="en-US" b="0"/>
              <a:t> </a:t>
            </a:r>
          </a:p>
        </p:txBody>
      </p:sp>
      <p:pic>
        <p:nvPicPr>
          <p:cNvPr id="94" name="Shape 94"/>
          <p:cNvPicPr preferRelativeResize="0"/>
          <p:nvPr/>
        </p:nvPicPr>
        <p:blipFill rotWithShape="1">
          <a:blip r:embed="rId3" cstate="print">
            <a:alphaModFix/>
          </a:blip>
          <a:srcRect/>
          <a:stretch/>
        </p:blipFill>
        <p:spPr>
          <a:xfrm>
            <a:off x="8229600" y="76200"/>
            <a:ext cx="838198" cy="762001"/>
          </a:xfrm>
          <a:prstGeom prst="roundRect">
            <a:avLst>
              <a:gd name="adj" fmla="val 8594"/>
            </a:avLst>
          </a:prstGeom>
          <a:solidFill>
            <a:srgbClr val="EEEEEE"/>
          </a:solidFill>
          <a:ln>
            <a:noFill/>
          </a:ln>
        </p:spPr>
      </p:pic>
      <p:pic>
        <p:nvPicPr>
          <p:cNvPr id="95" name="Shape 95"/>
          <p:cNvPicPr preferRelativeResize="0"/>
          <p:nvPr/>
        </p:nvPicPr>
        <p:blipFill rotWithShape="1">
          <a:blip r:embed="rId4" cstate="print">
            <a:alphaModFix/>
          </a:blip>
          <a:srcRect/>
          <a:stretch/>
        </p:blipFill>
        <p:spPr>
          <a:xfrm>
            <a:off x="37729" y="38101"/>
            <a:ext cx="952499" cy="800100"/>
          </a:xfrm>
          <a:prstGeom prst="roundRect">
            <a:avLst>
              <a:gd name="adj" fmla="val 8594"/>
            </a:avLst>
          </a:prstGeom>
          <a:solidFill>
            <a:srgbClr val="EEEEEE"/>
          </a:solidFill>
          <a:ln>
            <a:noFill/>
          </a:ln>
        </p:spPr>
      </p:pic>
      <p:sp>
        <p:nvSpPr>
          <p:cNvPr id="96" name="Shape 96"/>
          <p:cNvSpPr txBox="1"/>
          <p:nvPr/>
        </p:nvSpPr>
        <p:spPr>
          <a:xfrm>
            <a:off x="150813" y="609600"/>
            <a:ext cx="8985250" cy="1066800"/>
          </a:xfrm>
          <a:prstGeom prst="rect">
            <a:avLst/>
          </a:prstGeom>
          <a:noFill/>
          <a:ln>
            <a:noFill/>
          </a:ln>
        </p:spPr>
        <p:txBody>
          <a:bodyPr lIns="91425" tIns="45700" rIns="91425" bIns="45700" anchor="ctr"/>
          <a:lstStyle/>
          <a:p>
            <a:pPr>
              <a:lnSpc>
                <a:spcPct val="100000"/>
              </a:lnSpc>
              <a:spcBef>
                <a:spcPts val="0"/>
              </a:spcBef>
              <a:spcAft>
                <a:spcPts val="0"/>
              </a:spcAft>
              <a:buClr>
                <a:schemeClr val="lt1"/>
              </a:buClr>
              <a:buSzPct val="25000"/>
              <a:buFont typeface="Calibri"/>
              <a:buNone/>
              <a:defRPr/>
            </a:pPr>
            <a:endParaRPr lang="en-US" sz="4200" dirty="0">
              <a:solidFill>
                <a:schemeClr val="lt1"/>
              </a:solidFill>
              <a:latin typeface="Calibri"/>
              <a:ea typeface="Calibri"/>
              <a:cs typeface="Calibri"/>
              <a:sym typeface="Calibri"/>
            </a:endParaRPr>
          </a:p>
          <a:p>
            <a:pPr>
              <a:lnSpc>
                <a:spcPct val="100000"/>
              </a:lnSpc>
              <a:spcBef>
                <a:spcPts val="0"/>
              </a:spcBef>
              <a:spcAft>
                <a:spcPts val="0"/>
              </a:spcAft>
              <a:buClr>
                <a:schemeClr val="lt1"/>
              </a:buClr>
              <a:buSzPct val="25000"/>
              <a:buFont typeface="Calibri"/>
              <a:buNone/>
              <a:defRPr/>
            </a:pPr>
            <a:r>
              <a:rPr lang="en-US" sz="4200" dirty="0">
                <a:solidFill>
                  <a:srgbClr val="FFFF00"/>
                </a:solidFill>
                <a:latin typeface="+mj-lt"/>
                <a:ea typeface="Calibri"/>
                <a:cs typeface="Calibri"/>
                <a:sym typeface="Calibri"/>
              </a:rPr>
              <a:t>Experimental</a:t>
            </a:r>
          </a:p>
          <a:p>
            <a:pPr>
              <a:lnSpc>
                <a:spcPct val="100000"/>
              </a:lnSpc>
              <a:spcBef>
                <a:spcPts val="0"/>
              </a:spcBef>
              <a:spcAft>
                <a:spcPts val="0"/>
              </a:spcAft>
              <a:buClr>
                <a:schemeClr val="lt1"/>
              </a:buClr>
              <a:buSzPct val="25000"/>
              <a:buFont typeface="Calibri"/>
              <a:buNone/>
              <a:defRPr/>
            </a:pPr>
            <a:r>
              <a:rPr lang="en-US" sz="4200" dirty="0">
                <a:solidFill>
                  <a:srgbClr val="FFFF00"/>
                </a:solidFill>
                <a:latin typeface="+mj-lt"/>
                <a:ea typeface="Calibri"/>
                <a:cs typeface="Calibri"/>
                <a:sym typeface="Calibri"/>
              </a:rPr>
              <a:t>Enhanced Hazardous Weather Outlook</a:t>
            </a:r>
          </a:p>
          <a:p>
            <a:pPr>
              <a:lnSpc>
                <a:spcPct val="100000"/>
              </a:lnSpc>
              <a:spcBef>
                <a:spcPts val="0"/>
              </a:spcBef>
              <a:spcAft>
                <a:spcPts val="0"/>
              </a:spcAft>
              <a:buClr>
                <a:schemeClr val="lt1"/>
              </a:buClr>
              <a:buSzPct val="25000"/>
              <a:buFont typeface="Calibri"/>
              <a:buNone/>
              <a:defRPr/>
            </a:pPr>
            <a:endParaRPr lang="en-US" sz="4200" dirty="0">
              <a:solidFill>
                <a:schemeClr val="lt1"/>
              </a:solidFill>
              <a:latin typeface="Calibri"/>
              <a:ea typeface="Calibri"/>
              <a:cs typeface="Calibri"/>
              <a:sym typeface="Calibri"/>
            </a:endParaRPr>
          </a:p>
        </p:txBody>
      </p:sp>
      <p:pic>
        <p:nvPicPr>
          <p:cNvPr id="53254" name="Shape 98"/>
          <p:cNvPicPr preferRelativeResize="0">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62675" y="2035175"/>
            <a:ext cx="2847975"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5" name="Shape 99"/>
          <p:cNvPicPr preferRelativeResize="0">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0813" y="2044700"/>
            <a:ext cx="2370137" cy="2527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6" name="Shape 101"/>
          <p:cNvPicPr preferRelativeResize="0">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029325" y="4681538"/>
            <a:ext cx="3114675" cy="145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7" name="Picture 1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35238" y="2035175"/>
            <a:ext cx="3619500" cy="3003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3258" name="Shape 100"/>
          <p:cNvPicPr preferRelativeResize="0">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24275" y="4452938"/>
            <a:ext cx="2430463" cy="2405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13" y="1103313"/>
            <a:ext cx="9067801" cy="3521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ounded Rectangle 4"/>
          <p:cNvSpPr/>
          <p:nvPr/>
        </p:nvSpPr>
        <p:spPr>
          <a:xfrm>
            <a:off x="381000" y="457200"/>
            <a:ext cx="8763000" cy="304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sp>
        <p:nvSpPr>
          <p:cNvPr id="4" name="Rounded Rectangle 3"/>
          <p:cNvSpPr/>
          <p:nvPr/>
        </p:nvSpPr>
        <p:spPr>
          <a:xfrm>
            <a:off x="0" y="0"/>
            <a:ext cx="9144000" cy="457200"/>
          </a:xfrm>
          <a:prstGeom prst="roundRect">
            <a:avLst/>
          </a:prstGeom>
          <a:gradFill flip="none" rotWithShape="1">
            <a:gsLst>
              <a:gs pos="0">
                <a:schemeClr val="accent1">
                  <a:lumMod val="20000"/>
                  <a:lumOff val="80000"/>
                </a:schemeClr>
              </a:gs>
              <a:gs pos="50000">
                <a:schemeClr val="accent1">
                  <a:lumMod val="40000"/>
                  <a:lumOff val="60000"/>
                </a:schemeClr>
              </a:gs>
              <a:gs pos="100000">
                <a:schemeClr val="accent1">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pic>
        <p:nvPicPr>
          <p:cNvPr id="33799" name="Pictur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225" y="-14288"/>
            <a:ext cx="1081088" cy="108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0"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477000"/>
            <a:ext cx="91440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76200" y="6553200"/>
            <a:ext cx="1931988" cy="369888"/>
          </a:xfrm>
          <a:prstGeom prst="rect">
            <a:avLst/>
          </a:prstGeom>
          <a:noFill/>
        </p:spPr>
        <p:txBody>
          <a:bodyPr>
            <a:spAutoFit/>
          </a:bodyPr>
          <a:lstStyle/>
          <a:p>
            <a:pPr fontAlgn="auto">
              <a:lnSpc>
                <a:spcPct val="100000"/>
              </a:lnSpc>
              <a:spcBef>
                <a:spcPts val="0"/>
              </a:spcBef>
              <a:spcAft>
                <a:spcPts val="0"/>
              </a:spcAft>
              <a:defRPr/>
            </a:pPr>
            <a:r>
              <a:rPr lang="en-US" sz="1800" b="0" dirty="0">
                <a:solidFill>
                  <a:srgbClr val="1F497D">
                    <a:lumMod val="75000"/>
                  </a:srgbClr>
                </a:solidFill>
                <a:effectLst>
                  <a:outerShdw blurRad="38100" dist="38100" dir="2700000" algn="tl">
                    <a:srgbClr val="000000">
                      <a:alpha val="43137"/>
                    </a:srgbClr>
                  </a:outerShdw>
                </a:effectLst>
                <a:latin typeface="Arial" pitchFamily="34" charset="0"/>
                <a:cs typeface="Arial" panose="020B0604020202020204" pitchFamily="34" charset="0"/>
              </a:rPr>
              <a:t>Blacksburg, VA</a:t>
            </a:r>
          </a:p>
        </p:txBody>
      </p:sp>
      <p:sp>
        <p:nvSpPr>
          <p:cNvPr id="11" name="TextBox 10"/>
          <p:cNvSpPr txBox="1"/>
          <p:nvPr/>
        </p:nvSpPr>
        <p:spPr>
          <a:xfrm>
            <a:off x="76200" y="6477000"/>
            <a:ext cx="1600200" cy="215900"/>
          </a:xfrm>
          <a:prstGeom prst="rect">
            <a:avLst/>
          </a:prstGeom>
          <a:noFill/>
          <a:ln>
            <a:noFill/>
          </a:ln>
        </p:spPr>
        <p:txBody>
          <a:bodyPr>
            <a:spAutoFit/>
          </a:bodyPr>
          <a:lstStyle/>
          <a:p>
            <a:pPr fontAlgn="auto">
              <a:lnSpc>
                <a:spcPct val="100000"/>
              </a:lnSpc>
              <a:spcBef>
                <a:spcPts val="0"/>
              </a:spcBef>
              <a:spcAft>
                <a:spcPts val="0"/>
              </a:spcAft>
              <a:defRPr/>
            </a:pPr>
            <a:r>
              <a:rPr lang="en-US" sz="800" dirty="0">
                <a:solidFill>
                  <a:srgbClr val="1F497D">
                    <a:lumMod val="75000"/>
                  </a:srgbClr>
                </a:solidFill>
                <a:effectLst>
                  <a:outerShdw blurRad="38100" dist="38100" dir="2700000" algn="tl">
                    <a:srgbClr val="000000">
                      <a:alpha val="43137"/>
                    </a:srgbClr>
                  </a:outerShdw>
                </a:effectLst>
                <a:latin typeface="Arial" pitchFamily="34" charset="0"/>
                <a:cs typeface="Arial" panose="020B0604020202020204" pitchFamily="34" charset="0"/>
              </a:rPr>
              <a:t>Weather Forecast Office </a:t>
            </a:r>
          </a:p>
        </p:txBody>
      </p:sp>
      <p:sp>
        <p:nvSpPr>
          <p:cNvPr id="12" name="TextBox 11"/>
          <p:cNvSpPr txBox="1"/>
          <p:nvPr/>
        </p:nvSpPr>
        <p:spPr>
          <a:xfrm>
            <a:off x="3606800" y="6529388"/>
            <a:ext cx="1930400" cy="338137"/>
          </a:xfrm>
          <a:prstGeom prst="rect">
            <a:avLst/>
          </a:prstGeom>
          <a:noFill/>
        </p:spPr>
        <p:txBody>
          <a:bodyPr>
            <a:spAutoFit/>
          </a:bodyPr>
          <a:lstStyle/>
          <a:p>
            <a:pPr fontAlgn="auto">
              <a:lnSpc>
                <a:spcPct val="100000"/>
              </a:lnSpc>
              <a:spcBef>
                <a:spcPts val="0"/>
              </a:spcBef>
              <a:spcAft>
                <a:spcPts val="0"/>
              </a:spcAft>
              <a:defRPr/>
            </a:pPr>
            <a:r>
              <a:rPr lang="en-US" sz="1600" b="0" dirty="0">
                <a:solidFill>
                  <a:srgbClr val="1F497D">
                    <a:lumMod val="75000"/>
                  </a:srgbClr>
                </a:solidFill>
                <a:latin typeface="Arial" pitchFamily="34" charset="0"/>
                <a:cs typeface="Arial" panose="020B0604020202020204" pitchFamily="34" charset="0"/>
              </a:rPr>
              <a:t>weather.gov/rnk</a:t>
            </a:r>
          </a:p>
        </p:txBody>
      </p:sp>
      <p:sp>
        <p:nvSpPr>
          <p:cNvPr id="13" name="TextBox 12"/>
          <p:cNvSpPr txBox="1"/>
          <p:nvPr/>
        </p:nvSpPr>
        <p:spPr>
          <a:xfrm>
            <a:off x="7162800" y="6497638"/>
            <a:ext cx="2171700" cy="339725"/>
          </a:xfrm>
          <a:prstGeom prst="rect">
            <a:avLst/>
          </a:prstGeom>
          <a:noFill/>
        </p:spPr>
        <p:txBody>
          <a:bodyPr>
            <a:spAutoFit/>
          </a:bodyPr>
          <a:lstStyle/>
          <a:p>
            <a:pPr fontAlgn="auto">
              <a:lnSpc>
                <a:spcPct val="100000"/>
              </a:lnSpc>
              <a:spcBef>
                <a:spcPts val="0"/>
              </a:spcBef>
              <a:spcAft>
                <a:spcPts val="0"/>
              </a:spcAft>
              <a:defRPr/>
            </a:pPr>
            <a:r>
              <a:rPr lang="en-US" sz="1600" b="0" dirty="0">
                <a:solidFill>
                  <a:srgbClr val="1F497D">
                    <a:lumMod val="75000"/>
                  </a:srgbClr>
                </a:solidFill>
                <a:latin typeface="Arial" pitchFamily="34" charset="0"/>
                <a:cs typeface="Arial" panose="020B0604020202020204" pitchFamily="34" charset="0"/>
              </a:rPr>
              <a:t>@NWSBlacksburg</a:t>
            </a:r>
          </a:p>
        </p:txBody>
      </p:sp>
      <p:pic>
        <p:nvPicPr>
          <p:cNvPr id="33805" name="Picture 1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0875" y="6535738"/>
            <a:ext cx="34925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6" name="Picture 14"/>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35750" y="6494463"/>
            <a:ext cx="3429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p:nvPr/>
        </p:nvSpPr>
        <p:spPr>
          <a:xfrm>
            <a:off x="876300" y="-63788"/>
            <a:ext cx="7315200" cy="584775"/>
          </a:xfrm>
          <a:prstGeom prst="rect">
            <a:avLst/>
          </a:prstGeom>
          <a:noFill/>
        </p:spPr>
        <p:txBody>
          <a:bodyPr>
            <a:spAutoFit/>
          </a:bodyPr>
          <a:lstStyle/>
          <a:p>
            <a:pPr fontAlgn="auto">
              <a:lnSpc>
                <a:spcPct val="100000"/>
              </a:lnSpc>
              <a:spcBef>
                <a:spcPts val="0"/>
              </a:spcBef>
              <a:spcAft>
                <a:spcPts val="0"/>
              </a:spcAft>
              <a:defRPr/>
            </a:pP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Arial" panose="020B0604020202020204" pitchFamily="34" charset="0"/>
              </a:rPr>
              <a:t>Snowfall Ranges: Potential Accumulation</a:t>
            </a:r>
            <a:endParaRPr lang="en-US" sz="3200" b="0" dirty="0">
              <a:solidFill>
                <a:prstClr val="black"/>
              </a:solidFill>
              <a:latin typeface="Calibri"/>
              <a:cs typeface="Arial" panose="020B0604020202020204" pitchFamily="34" charset="0"/>
            </a:endParaRPr>
          </a:p>
        </p:txBody>
      </p:sp>
      <p:sp>
        <p:nvSpPr>
          <p:cNvPr id="33809" name="TextBox 1"/>
          <p:cNvSpPr txBox="1">
            <a:spLocks noChangeArrowheads="1"/>
          </p:cNvSpPr>
          <p:nvPr/>
        </p:nvSpPr>
        <p:spPr bwMode="auto">
          <a:xfrm>
            <a:off x="228600" y="4965701"/>
            <a:ext cx="868679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a:lnSpc>
                <a:spcPct val="100000"/>
              </a:lnSpc>
              <a:buFont typeface="Wingdings" panose="05000000000000000000" pitchFamily="2" charset="2"/>
              <a:buChar char="Ø"/>
            </a:pPr>
            <a:r>
              <a:rPr lang="en-US" altLang="en-US" sz="2400" dirty="0" smtClean="0">
                <a:solidFill>
                  <a:prstClr val="black"/>
                </a:solidFill>
                <a:effectLst>
                  <a:outerShdw blurRad="38100" dist="38100" dir="2700000" algn="tl">
                    <a:srgbClr val="000000">
                      <a:alpha val="43137"/>
                    </a:srgbClr>
                  </a:outerShdw>
                </a:effectLst>
                <a:cs typeface="Arial" panose="020B0604020202020204" pitchFamily="34" charset="0"/>
              </a:rPr>
              <a:t>Sets the “floor”</a:t>
            </a:r>
            <a:endParaRPr lang="en-US" altLang="en-US" sz="2400" dirty="0">
              <a:solidFill>
                <a:prstClr val="black"/>
              </a:solidFill>
              <a:effectLst>
                <a:outerShdw blurRad="38100" dist="38100" dir="2700000" algn="tl">
                  <a:srgbClr val="000000">
                    <a:alpha val="43137"/>
                  </a:srgbClr>
                </a:outerShdw>
              </a:effectLst>
              <a:cs typeface="Arial" panose="020B0604020202020204" pitchFamily="34" charset="0"/>
            </a:endParaRPr>
          </a:p>
          <a:p>
            <a:pPr algn="l">
              <a:lnSpc>
                <a:spcPct val="100000"/>
              </a:lnSpc>
              <a:buFont typeface="Wingdings" panose="05000000000000000000" pitchFamily="2" charset="2"/>
              <a:buChar char="Ø"/>
            </a:pPr>
            <a:r>
              <a:rPr lang="en-US" altLang="en-US" sz="2400" dirty="0" smtClean="0">
                <a:solidFill>
                  <a:prstClr val="black"/>
                </a:solidFill>
                <a:effectLst>
                  <a:outerShdw blurRad="38100" dist="38100" dir="2700000" algn="tl">
                    <a:srgbClr val="000000">
                      <a:alpha val="43137"/>
                    </a:srgbClr>
                  </a:outerShdw>
                </a:effectLst>
                <a:cs typeface="Arial" panose="020B0604020202020204" pitchFamily="34" charset="0"/>
              </a:rPr>
              <a:t>You should plan on getting AT LEAST this much</a:t>
            </a:r>
            <a:endParaRPr lang="en-US" altLang="en-US" sz="2400" dirty="0">
              <a:solidFill>
                <a:prstClr val="black"/>
              </a:solidFill>
              <a:effectLst>
                <a:outerShdw blurRad="38100" dist="38100" dir="2700000" algn="tl">
                  <a:srgbClr val="000000">
                    <a:alpha val="43137"/>
                  </a:srgbClr>
                </a:outerShdw>
              </a:effectLst>
              <a:cs typeface="Arial" panose="020B0604020202020204" pitchFamily="34" charset="0"/>
            </a:endParaRPr>
          </a:p>
        </p:txBody>
      </p:sp>
      <p:sp>
        <p:nvSpPr>
          <p:cNvPr id="20" name="Rectangle 19"/>
          <p:cNvSpPr/>
          <p:nvPr/>
        </p:nvSpPr>
        <p:spPr>
          <a:xfrm>
            <a:off x="51154" y="1008062"/>
            <a:ext cx="2768246" cy="3429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spTree>
    <p:extLst>
      <p:ext uri="{BB962C8B-B14F-4D97-AF65-F5344CB8AC3E}">
        <p14:creationId xmlns:p14="http://schemas.microsoft.com/office/powerpoint/2010/main" xmlns="" val="2766033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13" y="1103313"/>
            <a:ext cx="9067801" cy="3521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ounded Rectangle 4"/>
          <p:cNvSpPr/>
          <p:nvPr/>
        </p:nvSpPr>
        <p:spPr>
          <a:xfrm>
            <a:off x="381000" y="457200"/>
            <a:ext cx="8763000" cy="304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sp>
        <p:nvSpPr>
          <p:cNvPr id="4" name="Rounded Rectangle 3"/>
          <p:cNvSpPr/>
          <p:nvPr/>
        </p:nvSpPr>
        <p:spPr>
          <a:xfrm>
            <a:off x="0" y="0"/>
            <a:ext cx="9144000" cy="457200"/>
          </a:xfrm>
          <a:prstGeom prst="roundRect">
            <a:avLst/>
          </a:prstGeom>
          <a:gradFill flip="none" rotWithShape="1">
            <a:gsLst>
              <a:gs pos="0">
                <a:schemeClr val="accent1">
                  <a:lumMod val="20000"/>
                  <a:lumOff val="80000"/>
                </a:schemeClr>
              </a:gs>
              <a:gs pos="50000">
                <a:schemeClr val="accent1">
                  <a:lumMod val="40000"/>
                  <a:lumOff val="60000"/>
                </a:schemeClr>
              </a:gs>
              <a:gs pos="100000">
                <a:schemeClr val="accent1">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pic>
        <p:nvPicPr>
          <p:cNvPr id="33799" name="Pictur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225" y="-14288"/>
            <a:ext cx="1081088" cy="108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0"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477000"/>
            <a:ext cx="91440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76200" y="6553200"/>
            <a:ext cx="1931988" cy="369888"/>
          </a:xfrm>
          <a:prstGeom prst="rect">
            <a:avLst/>
          </a:prstGeom>
          <a:noFill/>
        </p:spPr>
        <p:txBody>
          <a:bodyPr>
            <a:spAutoFit/>
          </a:bodyPr>
          <a:lstStyle/>
          <a:p>
            <a:pPr fontAlgn="auto">
              <a:lnSpc>
                <a:spcPct val="100000"/>
              </a:lnSpc>
              <a:spcBef>
                <a:spcPts val="0"/>
              </a:spcBef>
              <a:spcAft>
                <a:spcPts val="0"/>
              </a:spcAft>
              <a:defRPr/>
            </a:pPr>
            <a:r>
              <a:rPr lang="en-US" sz="1800" b="0" dirty="0">
                <a:solidFill>
                  <a:srgbClr val="1F497D">
                    <a:lumMod val="75000"/>
                  </a:srgbClr>
                </a:solidFill>
                <a:effectLst>
                  <a:outerShdw blurRad="38100" dist="38100" dir="2700000" algn="tl">
                    <a:srgbClr val="000000">
                      <a:alpha val="43137"/>
                    </a:srgbClr>
                  </a:outerShdw>
                </a:effectLst>
                <a:latin typeface="Arial" pitchFamily="34" charset="0"/>
                <a:cs typeface="Arial" panose="020B0604020202020204" pitchFamily="34" charset="0"/>
              </a:rPr>
              <a:t>Blacksburg, VA</a:t>
            </a:r>
          </a:p>
        </p:txBody>
      </p:sp>
      <p:sp>
        <p:nvSpPr>
          <p:cNvPr id="11" name="TextBox 10"/>
          <p:cNvSpPr txBox="1"/>
          <p:nvPr/>
        </p:nvSpPr>
        <p:spPr>
          <a:xfrm>
            <a:off x="76200" y="6477000"/>
            <a:ext cx="1600200" cy="215900"/>
          </a:xfrm>
          <a:prstGeom prst="rect">
            <a:avLst/>
          </a:prstGeom>
          <a:noFill/>
          <a:ln>
            <a:noFill/>
          </a:ln>
        </p:spPr>
        <p:txBody>
          <a:bodyPr>
            <a:spAutoFit/>
          </a:bodyPr>
          <a:lstStyle/>
          <a:p>
            <a:pPr fontAlgn="auto">
              <a:lnSpc>
                <a:spcPct val="100000"/>
              </a:lnSpc>
              <a:spcBef>
                <a:spcPts val="0"/>
              </a:spcBef>
              <a:spcAft>
                <a:spcPts val="0"/>
              </a:spcAft>
              <a:defRPr/>
            </a:pPr>
            <a:r>
              <a:rPr lang="en-US" sz="800" dirty="0">
                <a:solidFill>
                  <a:srgbClr val="1F497D">
                    <a:lumMod val="75000"/>
                  </a:srgbClr>
                </a:solidFill>
                <a:effectLst>
                  <a:outerShdw blurRad="38100" dist="38100" dir="2700000" algn="tl">
                    <a:srgbClr val="000000">
                      <a:alpha val="43137"/>
                    </a:srgbClr>
                  </a:outerShdw>
                </a:effectLst>
                <a:latin typeface="Arial" pitchFamily="34" charset="0"/>
                <a:cs typeface="Arial" panose="020B0604020202020204" pitchFamily="34" charset="0"/>
              </a:rPr>
              <a:t>Weather Forecast Office </a:t>
            </a:r>
          </a:p>
        </p:txBody>
      </p:sp>
      <p:sp>
        <p:nvSpPr>
          <p:cNvPr id="12" name="TextBox 11"/>
          <p:cNvSpPr txBox="1"/>
          <p:nvPr/>
        </p:nvSpPr>
        <p:spPr>
          <a:xfrm>
            <a:off x="3606800" y="6529388"/>
            <a:ext cx="1930400" cy="338137"/>
          </a:xfrm>
          <a:prstGeom prst="rect">
            <a:avLst/>
          </a:prstGeom>
          <a:noFill/>
        </p:spPr>
        <p:txBody>
          <a:bodyPr>
            <a:spAutoFit/>
          </a:bodyPr>
          <a:lstStyle/>
          <a:p>
            <a:pPr fontAlgn="auto">
              <a:lnSpc>
                <a:spcPct val="100000"/>
              </a:lnSpc>
              <a:spcBef>
                <a:spcPts val="0"/>
              </a:spcBef>
              <a:spcAft>
                <a:spcPts val="0"/>
              </a:spcAft>
              <a:defRPr/>
            </a:pPr>
            <a:r>
              <a:rPr lang="en-US" sz="1600" b="0" dirty="0">
                <a:solidFill>
                  <a:srgbClr val="1F497D">
                    <a:lumMod val="75000"/>
                  </a:srgbClr>
                </a:solidFill>
                <a:latin typeface="Arial" pitchFamily="34" charset="0"/>
                <a:cs typeface="Arial" panose="020B0604020202020204" pitchFamily="34" charset="0"/>
              </a:rPr>
              <a:t>weather.gov/rnk</a:t>
            </a:r>
          </a:p>
        </p:txBody>
      </p:sp>
      <p:sp>
        <p:nvSpPr>
          <p:cNvPr id="13" name="TextBox 12"/>
          <p:cNvSpPr txBox="1"/>
          <p:nvPr/>
        </p:nvSpPr>
        <p:spPr>
          <a:xfrm>
            <a:off x="7162800" y="6497638"/>
            <a:ext cx="2171700" cy="339725"/>
          </a:xfrm>
          <a:prstGeom prst="rect">
            <a:avLst/>
          </a:prstGeom>
          <a:noFill/>
        </p:spPr>
        <p:txBody>
          <a:bodyPr>
            <a:spAutoFit/>
          </a:bodyPr>
          <a:lstStyle/>
          <a:p>
            <a:pPr fontAlgn="auto">
              <a:lnSpc>
                <a:spcPct val="100000"/>
              </a:lnSpc>
              <a:spcBef>
                <a:spcPts val="0"/>
              </a:spcBef>
              <a:spcAft>
                <a:spcPts val="0"/>
              </a:spcAft>
              <a:defRPr/>
            </a:pPr>
            <a:r>
              <a:rPr lang="en-US" sz="1600" b="0" dirty="0">
                <a:solidFill>
                  <a:srgbClr val="1F497D">
                    <a:lumMod val="75000"/>
                  </a:srgbClr>
                </a:solidFill>
                <a:latin typeface="Arial" pitchFamily="34" charset="0"/>
                <a:cs typeface="Arial" panose="020B0604020202020204" pitchFamily="34" charset="0"/>
              </a:rPr>
              <a:t>@NWSBlacksburg</a:t>
            </a:r>
          </a:p>
        </p:txBody>
      </p:sp>
      <p:pic>
        <p:nvPicPr>
          <p:cNvPr id="33805" name="Picture 1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0875" y="6535738"/>
            <a:ext cx="34925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6" name="Picture 14"/>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35750" y="6494463"/>
            <a:ext cx="3429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p:nvPr/>
        </p:nvSpPr>
        <p:spPr>
          <a:xfrm>
            <a:off x="876300" y="-63788"/>
            <a:ext cx="7315200" cy="584775"/>
          </a:xfrm>
          <a:prstGeom prst="rect">
            <a:avLst/>
          </a:prstGeom>
          <a:noFill/>
        </p:spPr>
        <p:txBody>
          <a:bodyPr>
            <a:spAutoFit/>
          </a:bodyPr>
          <a:lstStyle/>
          <a:p>
            <a:pPr fontAlgn="auto">
              <a:lnSpc>
                <a:spcPct val="100000"/>
              </a:lnSpc>
              <a:spcBef>
                <a:spcPts val="0"/>
              </a:spcBef>
              <a:spcAft>
                <a:spcPts val="0"/>
              </a:spcAft>
              <a:defRPr/>
            </a:pP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Arial" panose="020B0604020202020204" pitchFamily="34" charset="0"/>
              </a:rPr>
              <a:t>Snowfall Ranges: Potential Accumulation</a:t>
            </a:r>
            <a:endParaRPr lang="en-US" sz="3200" b="0" dirty="0">
              <a:solidFill>
                <a:prstClr val="black"/>
              </a:solidFill>
              <a:latin typeface="Calibri"/>
              <a:cs typeface="Arial" panose="020B0604020202020204" pitchFamily="34" charset="0"/>
            </a:endParaRPr>
          </a:p>
        </p:txBody>
      </p:sp>
      <p:sp>
        <p:nvSpPr>
          <p:cNvPr id="33809" name="TextBox 1"/>
          <p:cNvSpPr txBox="1">
            <a:spLocks noChangeArrowheads="1"/>
          </p:cNvSpPr>
          <p:nvPr/>
        </p:nvSpPr>
        <p:spPr bwMode="auto">
          <a:xfrm>
            <a:off x="228600" y="4965701"/>
            <a:ext cx="868679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a:lnSpc>
                <a:spcPct val="100000"/>
              </a:lnSpc>
              <a:buFont typeface="Wingdings" panose="05000000000000000000" pitchFamily="2" charset="2"/>
              <a:buChar char="Ø"/>
            </a:pPr>
            <a:r>
              <a:rPr lang="en-US" altLang="en-US" sz="2400" dirty="0" smtClean="0">
                <a:solidFill>
                  <a:prstClr val="black"/>
                </a:solidFill>
                <a:effectLst>
                  <a:outerShdw blurRad="38100" dist="38100" dir="2700000" algn="tl">
                    <a:srgbClr val="000000">
                      <a:alpha val="43137"/>
                    </a:srgbClr>
                  </a:outerShdw>
                </a:effectLst>
                <a:cs typeface="Arial" panose="020B0604020202020204" pitchFamily="34" charset="0"/>
              </a:rPr>
              <a:t>Sets the “ceiling”</a:t>
            </a:r>
            <a:endParaRPr lang="en-US" altLang="en-US" sz="2400" dirty="0">
              <a:solidFill>
                <a:prstClr val="black"/>
              </a:solidFill>
              <a:effectLst>
                <a:outerShdw blurRad="38100" dist="38100" dir="2700000" algn="tl">
                  <a:srgbClr val="000000">
                    <a:alpha val="43137"/>
                  </a:srgbClr>
                </a:outerShdw>
              </a:effectLst>
              <a:cs typeface="Arial" panose="020B0604020202020204" pitchFamily="34" charset="0"/>
            </a:endParaRPr>
          </a:p>
          <a:p>
            <a:pPr algn="l">
              <a:lnSpc>
                <a:spcPct val="100000"/>
              </a:lnSpc>
              <a:buFont typeface="Wingdings" panose="05000000000000000000" pitchFamily="2" charset="2"/>
              <a:buChar char="Ø"/>
            </a:pPr>
            <a:r>
              <a:rPr lang="en-US" altLang="en-US" sz="2400" dirty="0" smtClean="0">
                <a:solidFill>
                  <a:prstClr val="black"/>
                </a:solidFill>
                <a:effectLst>
                  <a:outerShdw blurRad="38100" dist="38100" dir="2700000" algn="tl">
                    <a:srgbClr val="000000">
                      <a:alpha val="43137"/>
                    </a:srgbClr>
                  </a:outerShdw>
                </a:effectLst>
                <a:cs typeface="Arial" panose="020B0604020202020204" pitchFamily="34" charset="0"/>
              </a:rPr>
              <a:t>Reasonable worst-case scenario</a:t>
            </a:r>
            <a:endParaRPr lang="en-US" altLang="en-US" sz="2400" dirty="0">
              <a:solidFill>
                <a:prstClr val="black"/>
              </a:solidFill>
              <a:effectLst>
                <a:outerShdw blurRad="38100" dist="38100" dir="2700000" algn="tl">
                  <a:srgbClr val="000000">
                    <a:alpha val="43137"/>
                  </a:srgbClr>
                </a:outerShdw>
              </a:effectLst>
              <a:cs typeface="Arial" panose="020B0604020202020204" pitchFamily="34" charset="0"/>
            </a:endParaRPr>
          </a:p>
        </p:txBody>
      </p:sp>
      <p:sp>
        <p:nvSpPr>
          <p:cNvPr id="20" name="Rectangle 19"/>
          <p:cNvSpPr/>
          <p:nvPr/>
        </p:nvSpPr>
        <p:spPr>
          <a:xfrm>
            <a:off x="6248400" y="1021719"/>
            <a:ext cx="2895600" cy="3429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spTree>
    <p:extLst>
      <p:ext uri="{BB962C8B-B14F-4D97-AF65-F5344CB8AC3E}">
        <p14:creationId xmlns:p14="http://schemas.microsoft.com/office/powerpoint/2010/main" xmlns="" val="3536010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271463" y="932250"/>
            <a:ext cx="8785225" cy="5851097"/>
          </a:xfrm>
          <a:prstGeom prst="rect">
            <a:avLst/>
          </a:prstGeom>
          <a:effectLst>
            <a:softEdge rad="241300"/>
          </a:effectLst>
        </p:spPr>
      </p:pic>
      <p:pic>
        <p:nvPicPr>
          <p:cNvPr id="337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113" y="1103313"/>
            <a:ext cx="9067801" cy="3521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ounded Rectangle 4"/>
          <p:cNvSpPr/>
          <p:nvPr/>
        </p:nvSpPr>
        <p:spPr>
          <a:xfrm>
            <a:off x="381000" y="457200"/>
            <a:ext cx="8763000" cy="304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sp>
        <p:nvSpPr>
          <p:cNvPr id="4" name="Rounded Rectangle 3"/>
          <p:cNvSpPr/>
          <p:nvPr/>
        </p:nvSpPr>
        <p:spPr>
          <a:xfrm>
            <a:off x="0" y="0"/>
            <a:ext cx="9144000" cy="457200"/>
          </a:xfrm>
          <a:prstGeom prst="roundRect">
            <a:avLst/>
          </a:prstGeom>
          <a:gradFill flip="none" rotWithShape="1">
            <a:gsLst>
              <a:gs pos="0">
                <a:schemeClr val="accent1">
                  <a:lumMod val="20000"/>
                  <a:lumOff val="80000"/>
                </a:schemeClr>
              </a:gs>
              <a:gs pos="50000">
                <a:schemeClr val="accent1">
                  <a:lumMod val="40000"/>
                  <a:lumOff val="60000"/>
                </a:schemeClr>
              </a:gs>
              <a:gs pos="100000">
                <a:schemeClr val="accent1">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pic>
        <p:nvPicPr>
          <p:cNvPr id="33799" name="Picture 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225" y="-14288"/>
            <a:ext cx="1081088" cy="108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0"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6477000"/>
            <a:ext cx="91440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76200" y="6553200"/>
            <a:ext cx="1931988" cy="369888"/>
          </a:xfrm>
          <a:prstGeom prst="rect">
            <a:avLst/>
          </a:prstGeom>
          <a:noFill/>
        </p:spPr>
        <p:txBody>
          <a:bodyPr>
            <a:spAutoFit/>
          </a:bodyPr>
          <a:lstStyle/>
          <a:p>
            <a:pPr fontAlgn="auto">
              <a:lnSpc>
                <a:spcPct val="100000"/>
              </a:lnSpc>
              <a:spcBef>
                <a:spcPts val="0"/>
              </a:spcBef>
              <a:spcAft>
                <a:spcPts val="0"/>
              </a:spcAft>
              <a:defRPr/>
            </a:pPr>
            <a:r>
              <a:rPr lang="en-US" sz="1800" b="0" dirty="0">
                <a:solidFill>
                  <a:srgbClr val="1F497D">
                    <a:lumMod val="75000"/>
                  </a:srgbClr>
                </a:solidFill>
                <a:effectLst>
                  <a:outerShdw blurRad="38100" dist="38100" dir="2700000" algn="tl">
                    <a:srgbClr val="000000">
                      <a:alpha val="43137"/>
                    </a:srgbClr>
                  </a:outerShdw>
                </a:effectLst>
                <a:latin typeface="Arial" pitchFamily="34" charset="0"/>
                <a:cs typeface="Arial" panose="020B0604020202020204" pitchFamily="34" charset="0"/>
              </a:rPr>
              <a:t>Blacksburg, VA</a:t>
            </a:r>
          </a:p>
        </p:txBody>
      </p:sp>
      <p:sp>
        <p:nvSpPr>
          <p:cNvPr id="11" name="TextBox 10"/>
          <p:cNvSpPr txBox="1"/>
          <p:nvPr/>
        </p:nvSpPr>
        <p:spPr>
          <a:xfrm>
            <a:off x="76200" y="6477000"/>
            <a:ext cx="1600200" cy="215900"/>
          </a:xfrm>
          <a:prstGeom prst="rect">
            <a:avLst/>
          </a:prstGeom>
          <a:noFill/>
          <a:ln>
            <a:noFill/>
          </a:ln>
        </p:spPr>
        <p:txBody>
          <a:bodyPr>
            <a:spAutoFit/>
          </a:bodyPr>
          <a:lstStyle/>
          <a:p>
            <a:pPr fontAlgn="auto">
              <a:lnSpc>
                <a:spcPct val="100000"/>
              </a:lnSpc>
              <a:spcBef>
                <a:spcPts val="0"/>
              </a:spcBef>
              <a:spcAft>
                <a:spcPts val="0"/>
              </a:spcAft>
              <a:defRPr/>
            </a:pPr>
            <a:r>
              <a:rPr lang="en-US" sz="800" dirty="0">
                <a:solidFill>
                  <a:srgbClr val="1F497D">
                    <a:lumMod val="75000"/>
                  </a:srgbClr>
                </a:solidFill>
                <a:effectLst>
                  <a:outerShdw blurRad="38100" dist="38100" dir="2700000" algn="tl">
                    <a:srgbClr val="000000">
                      <a:alpha val="43137"/>
                    </a:srgbClr>
                  </a:outerShdw>
                </a:effectLst>
                <a:latin typeface="Arial" pitchFamily="34" charset="0"/>
                <a:cs typeface="Arial" panose="020B0604020202020204" pitchFamily="34" charset="0"/>
              </a:rPr>
              <a:t>Weather Forecast Office </a:t>
            </a:r>
          </a:p>
        </p:txBody>
      </p:sp>
      <p:sp>
        <p:nvSpPr>
          <p:cNvPr id="12" name="TextBox 11"/>
          <p:cNvSpPr txBox="1"/>
          <p:nvPr/>
        </p:nvSpPr>
        <p:spPr>
          <a:xfrm>
            <a:off x="3606800" y="6529388"/>
            <a:ext cx="1930400" cy="338137"/>
          </a:xfrm>
          <a:prstGeom prst="rect">
            <a:avLst/>
          </a:prstGeom>
          <a:noFill/>
        </p:spPr>
        <p:txBody>
          <a:bodyPr>
            <a:spAutoFit/>
          </a:bodyPr>
          <a:lstStyle/>
          <a:p>
            <a:pPr fontAlgn="auto">
              <a:lnSpc>
                <a:spcPct val="100000"/>
              </a:lnSpc>
              <a:spcBef>
                <a:spcPts val="0"/>
              </a:spcBef>
              <a:spcAft>
                <a:spcPts val="0"/>
              </a:spcAft>
              <a:defRPr/>
            </a:pPr>
            <a:r>
              <a:rPr lang="en-US" sz="1600" b="0" dirty="0">
                <a:solidFill>
                  <a:srgbClr val="1F497D">
                    <a:lumMod val="75000"/>
                  </a:srgbClr>
                </a:solidFill>
                <a:latin typeface="Arial" pitchFamily="34" charset="0"/>
                <a:cs typeface="Arial" panose="020B0604020202020204" pitchFamily="34" charset="0"/>
              </a:rPr>
              <a:t>weather.gov/rnk</a:t>
            </a:r>
          </a:p>
        </p:txBody>
      </p:sp>
      <p:sp>
        <p:nvSpPr>
          <p:cNvPr id="13" name="TextBox 12"/>
          <p:cNvSpPr txBox="1"/>
          <p:nvPr/>
        </p:nvSpPr>
        <p:spPr>
          <a:xfrm>
            <a:off x="7162800" y="6497638"/>
            <a:ext cx="2171700" cy="339725"/>
          </a:xfrm>
          <a:prstGeom prst="rect">
            <a:avLst/>
          </a:prstGeom>
          <a:noFill/>
        </p:spPr>
        <p:txBody>
          <a:bodyPr>
            <a:spAutoFit/>
          </a:bodyPr>
          <a:lstStyle/>
          <a:p>
            <a:pPr fontAlgn="auto">
              <a:lnSpc>
                <a:spcPct val="100000"/>
              </a:lnSpc>
              <a:spcBef>
                <a:spcPts val="0"/>
              </a:spcBef>
              <a:spcAft>
                <a:spcPts val="0"/>
              </a:spcAft>
              <a:defRPr/>
            </a:pPr>
            <a:r>
              <a:rPr lang="en-US" sz="1600" b="0" dirty="0">
                <a:solidFill>
                  <a:srgbClr val="1F497D">
                    <a:lumMod val="75000"/>
                  </a:srgbClr>
                </a:solidFill>
                <a:latin typeface="Arial" pitchFamily="34" charset="0"/>
                <a:cs typeface="Arial" panose="020B0604020202020204" pitchFamily="34" charset="0"/>
              </a:rPr>
              <a:t>@NWSBlacksburg</a:t>
            </a:r>
          </a:p>
        </p:txBody>
      </p:sp>
      <p:pic>
        <p:nvPicPr>
          <p:cNvPr id="33805" name="Picture 13"/>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000875" y="6535738"/>
            <a:ext cx="34925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6" name="Picture 14"/>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635750" y="6494463"/>
            <a:ext cx="3429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p:nvPr/>
        </p:nvSpPr>
        <p:spPr>
          <a:xfrm>
            <a:off x="876300" y="-63788"/>
            <a:ext cx="7315200" cy="584775"/>
          </a:xfrm>
          <a:prstGeom prst="rect">
            <a:avLst/>
          </a:prstGeom>
          <a:noFill/>
        </p:spPr>
        <p:txBody>
          <a:bodyPr>
            <a:spAutoFit/>
          </a:bodyPr>
          <a:lstStyle/>
          <a:p>
            <a:pPr fontAlgn="auto">
              <a:lnSpc>
                <a:spcPct val="100000"/>
              </a:lnSpc>
              <a:spcBef>
                <a:spcPts val="0"/>
              </a:spcBef>
              <a:spcAft>
                <a:spcPts val="0"/>
              </a:spcAft>
              <a:defRPr/>
            </a:pP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Arial" panose="020B0604020202020204" pitchFamily="34" charset="0"/>
              </a:rPr>
              <a:t>Snowfall Ranges: Potential Accumulation</a:t>
            </a:r>
            <a:endParaRPr lang="en-US" sz="3200" b="0" dirty="0">
              <a:solidFill>
                <a:prstClr val="black"/>
              </a:solidFill>
              <a:latin typeface="Calibri"/>
              <a:cs typeface="Arial" panose="020B0604020202020204" pitchFamily="34" charset="0"/>
            </a:endParaRPr>
          </a:p>
        </p:txBody>
      </p:sp>
      <p:sp>
        <p:nvSpPr>
          <p:cNvPr id="20" name="Rectangle 19"/>
          <p:cNvSpPr/>
          <p:nvPr/>
        </p:nvSpPr>
        <p:spPr>
          <a:xfrm>
            <a:off x="6248400" y="1021719"/>
            <a:ext cx="2895600" cy="3429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sp>
        <p:nvSpPr>
          <p:cNvPr id="2" name="TextBox 1"/>
          <p:cNvSpPr txBox="1"/>
          <p:nvPr/>
        </p:nvSpPr>
        <p:spPr>
          <a:xfrm>
            <a:off x="3850721" y="4660901"/>
            <a:ext cx="1947969" cy="1034129"/>
          </a:xfrm>
          <a:prstGeom prst="rect">
            <a:avLst/>
          </a:prstGeom>
          <a:noFill/>
        </p:spPr>
        <p:txBody>
          <a:bodyPr wrap="none" rtlCol="0">
            <a:spAutoFit/>
          </a:bodyPr>
          <a:lstStyle/>
          <a:p>
            <a:r>
              <a:rPr lang="en-US" dirty="0" smtClean="0"/>
              <a:t>80% +</a:t>
            </a:r>
            <a:br>
              <a:rPr lang="en-US" dirty="0" smtClean="0"/>
            </a:br>
            <a:r>
              <a:rPr lang="en-US" sz="2400" b="0" dirty="0" smtClean="0"/>
              <a:t>Accuracy</a:t>
            </a:r>
            <a:endParaRPr lang="en-US" b="0" dirty="0"/>
          </a:p>
        </p:txBody>
      </p:sp>
      <p:cxnSp>
        <p:nvCxnSpPr>
          <p:cNvPr id="6" name="Straight Arrow Connector 5"/>
          <p:cNvCxnSpPr/>
          <p:nvPr/>
        </p:nvCxnSpPr>
        <p:spPr>
          <a:xfrm>
            <a:off x="5867400" y="5159326"/>
            <a:ext cx="1133475" cy="0"/>
          </a:xfrm>
          <a:prstGeom prst="straightConnector1">
            <a:avLst/>
          </a:prstGeom>
          <a:ln>
            <a:solidFill>
              <a:srgbClr val="BC8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180485" y="5159326"/>
            <a:ext cx="1426315" cy="0"/>
          </a:xfrm>
          <a:prstGeom prst="straightConnector1">
            <a:avLst/>
          </a:prstGeom>
          <a:ln>
            <a:solidFill>
              <a:srgbClr val="BC8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99362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457200"/>
            <a:ext cx="8763000" cy="304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sp>
        <p:nvSpPr>
          <p:cNvPr id="4" name="Rounded Rectangle 3"/>
          <p:cNvSpPr/>
          <p:nvPr/>
        </p:nvSpPr>
        <p:spPr>
          <a:xfrm>
            <a:off x="0" y="0"/>
            <a:ext cx="9144000" cy="457200"/>
          </a:xfrm>
          <a:prstGeom prst="roundRect">
            <a:avLst/>
          </a:prstGeom>
          <a:gradFill flip="none" rotWithShape="1">
            <a:gsLst>
              <a:gs pos="0">
                <a:schemeClr val="accent1">
                  <a:lumMod val="20000"/>
                  <a:lumOff val="80000"/>
                </a:schemeClr>
              </a:gs>
              <a:gs pos="50000">
                <a:schemeClr val="accent1">
                  <a:lumMod val="40000"/>
                  <a:lumOff val="60000"/>
                </a:schemeClr>
              </a:gs>
              <a:gs pos="100000">
                <a:schemeClr val="accent1">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pic>
        <p:nvPicPr>
          <p:cNvPr id="36870" name="Pictur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225" y="-14288"/>
            <a:ext cx="1081088" cy="108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477000"/>
            <a:ext cx="91440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76200" y="6553200"/>
            <a:ext cx="1931988" cy="369888"/>
          </a:xfrm>
          <a:prstGeom prst="rect">
            <a:avLst/>
          </a:prstGeom>
          <a:noFill/>
        </p:spPr>
        <p:txBody>
          <a:bodyPr>
            <a:spAutoFit/>
          </a:bodyPr>
          <a:lstStyle/>
          <a:p>
            <a:pPr fontAlgn="auto">
              <a:lnSpc>
                <a:spcPct val="100000"/>
              </a:lnSpc>
              <a:spcBef>
                <a:spcPts val="0"/>
              </a:spcBef>
              <a:spcAft>
                <a:spcPts val="0"/>
              </a:spcAft>
              <a:defRPr/>
            </a:pPr>
            <a:r>
              <a:rPr lang="en-US" sz="1800" b="0" dirty="0">
                <a:solidFill>
                  <a:srgbClr val="1F497D">
                    <a:lumMod val="75000"/>
                  </a:srgbClr>
                </a:solidFill>
                <a:effectLst>
                  <a:outerShdw blurRad="38100" dist="38100" dir="2700000" algn="tl">
                    <a:srgbClr val="000000">
                      <a:alpha val="43137"/>
                    </a:srgbClr>
                  </a:outerShdw>
                </a:effectLst>
                <a:latin typeface="Arial" pitchFamily="34" charset="0"/>
                <a:cs typeface="Arial" panose="020B0604020202020204" pitchFamily="34" charset="0"/>
              </a:rPr>
              <a:t>Blacksburg, VA</a:t>
            </a:r>
          </a:p>
        </p:txBody>
      </p:sp>
      <p:sp>
        <p:nvSpPr>
          <p:cNvPr id="11" name="TextBox 10"/>
          <p:cNvSpPr txBox="1"/>
          <p:nvPr/>
        </p:nvSpPr>
        <p:spPr>
          <a:xfrm>
            <a:off x="76200" y="6477000"/>
            <a:ext cx="1600200" cy="215900"/>
          </a:xfrm>
          <a:prstGeom prst="rect">
            <a:avLst/>
          </a:prstGeom>
          <a:noFill/>
          <a:ln>
            <a:noFill/>
          </a:ln>
        </p:spPr>
        <p:txBody>
          <a:bodyPr>
            <a:spAutoFit/>
          </a:bodyPr>
          <a:lstStyle/>
          <a:p>
            <a:pPr fontAlgn="auto">
              <a:lnSpc>
                <a:spcPct val="100000"/>
              </a:lnSpc>
              <a:spcBef>
                <a:spcPts val="0"/>
              </a:spcBef>
              <a:spcAft>
                <a:spcPts val="0"/>
              </a:spcAft>
              <a:defRPr/>
            </a:pPr>
            <a:r>
              <a:rPr lang="en-US" sz="800" dirty="0">
                <a:solidFill>
                  <a:srgbClr val="1F497D">
                    <a:lumMod val="75000"/>
                  </a:srgbClr>
                </a:solidFill>
                <a:effectLst>
                  <a:outerShdw blurRad="38100" dist="38100" dir="2700000" algn="tl">
                    <a:srgbClr val="000000">
                      <a:alpha val="43137"/>
                    </a:srgbClr>
                  </a:outerShdw>
                </a:effectLst>
                <a:latin typeface="Arial" pitchFamily="34" charset="0"/>
                <a:cs typeface="Arial" panose="020B0604020202020204" pitchFamily="34" charset="0"/>
              </a:rPr>
              <a:t>Weather Forecast Office </a:t>
            </a:r>
          </a:p>
        </p:txBody>
      </p:sp>
      <p:sp>
        <p:nvSpPr>
          <p:cNvPr id="12" name="TextBox 11"/>
          <p:cNvSpPr txBox="1"/>
          <p:nvPr/>
        </p:nvSpPr>
        <p:spPr>
          <a:xfrm>
            <a:off x="3606800" y="6529388"/>
            <a:ext cx="1930400" cy="338137"/>
          </a:xfrm>
          <a:prstGeom prst="rect">
            <a:avLst/>
          </a:prstGeom>
          <a:noFill/>
        </p:spPr>
        <p:txBody>
          <a:bodyPr>
            <a:spAutoFit/>
          </a:bodyPr>
          <a:lstStyle/>
          <a:p>
            <a:pPr fontAlgn="auto">
              <a:lnSpc>
                <a:spcPct val="100000"/>
              </a:lnSpc>
              <a:spcBef>
                <a:spcPts val="0"/>
              </a:spcBef>
              <a:spcAft>
                <a:spcPts val="0"/>
              </a:spcAft>
              <a:defRPr/>
            </a:pPr>
            <a:r>
              <a:rPr lang="en-US" sz="1600" b="0" dirty="0">
                <a:solidFill>
                  <a:srgbClr val="1F497D">
                    <a:lumMod val="75000"/>
                  </a:srgbClr>
                </a:solidFill>
                <a:latin typeface="Arial" pitchFamily="34" charset="0"/>
                <a:cs typeface="Arial" panose="020B0604020202020204" pitchFamily="34" charset="0"/>
              </a:rPr>
              <a:t>weather.gov/rnk</a:t>
            </a:r>
          </a:p>
        </p:txBody>
      </p:sp>
      <p:sp>
        <p:nvSpPr>
          <p:cNvPr id="13" name="TextBox 12"/>
          <p:cNvSpPr txBox="1"/>
          <p:nvPr/>
        </p:nvSpPr>
        <p:spPr>
          <a:xfrm>
            <a:off x="7162800" y="6497638"/>
            <a:ext cx="2171700" cy="339725"/>
          </a:xfrm>
          <a:prstGeom prst="rect">
            <a:avLst/>
          </a:prstGeom>
          <a:noFill/>
        </p:spPr>
        <p:txBody>
          <a:bodyPr>
            <a:spAutoFit/>
          </a:bodyPr>
          <a:lstStyle/>
          <a:p>
            <a:pPr fontAlgn="auto">
              <a:lnSpc>
                <a:spcPct val="100000"/>
              </a:lnSpc>
              <a:spcBef>
                <a:spcPts val="0"/>
              </a:spcBef>
              <a:spcAft>
                <a:spcPts val="0"/>
              </a:spcAft>
              <a:defRPr/>
            </a:pPr>
            <a:r>
              <a:rPr lang="en-US" sz="1600" b="0" dirty="0">
                <a:solidFill>
                  <a:srgbClr val="1F497D">
                    <a:lumMod val="75000"/>
                  </a:srgbClr>
                </a:solidFill>
                <a:latin typeface="Arial" pitchFamily="34" charset="0"/>
                <a:cs typeface="Arial" panose="020B0604020202020204" pitchFamily="34" charset="0"/>
              </a:rPr>
              <a:t>@NWSBlacksburg</a:t>
            </a:r>
          </a:p>
        </p:txBody>
      </p:sp>
      <p:pic>
        <p:nvPicPr>
          <p:cNvPr id="36876" name="Picture 1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00875" y="6535738"/>
            <a:ext cx="34925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77" name="Picture 14"/>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35750" y="6494463"/>
            <a:ext cx="3429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p:nvSpPr>
        <p:spPr>
          <a:xfrm>
            <a:off x="-789039" y="-37983"/>
            <a:ext cx="7315200" cy="584775"/>
          </a:xfrm>
          <a:prstGeom prst="rect">
            <a:avLst/>
          </a:prstGeom>
          <a:noFill/>
        </p:spPr>
        <p:txBody>
          <a:bodyPr>
            <a:spAutoFit/>
          </a:bodyPr>
          <a:lstStyle/>
          <a:p>
            <a:pPr fontAlgn="auto">
              <a:lnSpc>
                <a:spcPct val="100000"/>
              </a:lnSpc>
              <a:spcBef>
                <a:spcPts val="0"/>
              </a:spcBef>
              <a:spcAft>
                <a:spcPts val="0"/>
              </a:spcAft>
              <a:defRPr/>
            </a:pP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Arial" panose="020B0604020202020204" pitchFamily="34" charset="0"/>
              </a:rPr>
              <a:t>Snowfall Exceedance</a:t>
            </a:r>
            <a:endParaRPr lang="en-US" sz="3200" b="0" dirty="0">
              <a:solidFill>
                <a:prstClr val="black"/>
              </a:solidFill>
              <a:latin typeface="Calibri"/>
              <a:cs typeface="Arial" panose="020B0604020202020204" pitchFamily="34" charset="0"/>
            </a:endParaRPr>
          </a:p>
        </p:txBody>
      </p:sp>
      <p:sp>
        <p:nvSpPr>
          <p:cNvPr id="17" name="TextBox 16"/>
          <p:cNvSpPr txBox="1"/>
          <p:nvPr/>
        </p:nvSpPr>
        <p:spPr>
          <a:xfrm>
            <a:off x="1058863" y="425450"/>
            <a:ext cx="4884737" cy="368300"/>
          </a:xfrm>
          <a:prstGeom prst="rect">
            <a:avLst/>
          </a:prstGeom>
          <a:noFill/>
        </p:spPr>
        <p:txBody>
          <a:bodyPr>
            <a:spAutoFit/>
          </a:bodyPr>
          <a:lstStyle/>
          <a:p>
            <a:pPr algn="l" fontAlgn="auto">
              <a:lnSpc>
                <a:spcPct val="100000"/>
              </a:lnSpc>
              <a:spcBef>
                <a:spcPts val="0"/>
              </a:spcBef>
              <a:spcAft>
                <a:spcPts val="0"/>
              </a:spcAft>
              <a:defRPr/>
            </a:pPr>
            <a:r>
              <a:rPr lang="en-US" sz="1800" b="0" dirty="0">
                <a:solidFill>
                  <a:prstClr val="black"/>
                </a:solidFill>
                <a:effectLst>
                  <a:outerShdw blurRad="38100" dist="38100" dir="2700000" algn="tl">
                    <a:srgbClr val="000000">
                      <a:alpha val="43137"/>
                    </a:srgbClr>
                  </a:outerShdw>
                </a:effectLst>
                <a:latin typeface="Calibri"/>
                <a:cs typeface="Arial" panose="020B0604020202020204" pitchFamily="34" charset="0"/>
              </a:rPr>
              <a:t>Graphical Format</a:t>
            </a:r>
          </a:p>
        </p:txBody>
      </p:sp>
      <p:pic>
        <p:nvPicPr>
          <p:cNvPr id="36880"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93900" y="828675"/>
            <a:ext cx="5537200" cy="5632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63737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457200"/>
            <a:ext cx="8763000" cy="304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sp>
        <p:nvSpPr>
          <p:cNvPr id="4" name="Rounded Rectangle 3"/>
          <p:cNvSpPr/>
          <p:nvPr/>
        </p:nvSpPr>
        <p:spPr>
          <a:xfrm>
            <a:off x="0" y="0"/>
            <a:ext cx="9144000" cy="457200"/>
          </a:xfrm>
          <a:prstGeom prst="roundRect">
            <a:avLst/>
          </a:prstGeom>
          <a:gradFill flip="none" rotWithShape="1">
            <a:gsLst>
              <a:gs pos="0">
                <a:schemeClr val="accent1">
                  <a:lumMod val="20000"/>
                  <a:lumOff val="80000"/>
                </a:schemeClr>
              </a:gs>
              <a:gs pos="50000">
                <a:schemeClr val="accent1">
                  <a:lumMod val="40000"/>
                  <a:lumOff val="60000"/>
                </a:schemeClr>
              </a:gs>
              <a:gs pos="100000">
                <a:schemeClr val="accent1">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pic>
        <p:nvPicPr>
          <p:cNvPr id="37894" name="Pictur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225" y="-14288"/>
            <a:ext cx="1081088" cy="108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5"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477000"/>
            <a:ext cx="91440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76200" y="6553200"/>
            <a:ext cx="1931988" cy="369888"/>
          </a:xfrm>
          <a:prstGeom prst="rect">
            <a:avLst/>
          </a:prstGeom>
          <a:noFill/>
        </p:spPr>
        <p:txBody>
          <a:bodyPr>
            <a:spAutoFit/>
          </a:bodyPr>
          <a:lstStyle/>
          <a:p>
            <a:pPr fontAlgn="auto">
              <a:lnSpc>
                <a:spcPct val="100000"/>
              </a:lnSpc>
              <a:spcBef>
                <a:spcPts val="0"/>
              </a:spcBef>
              <a:spcAft>
                <a:spcPts val="0"/>
              </a:spcAft>
              <a:defRPr/>
            </a:pPr>
            <a:r>
              <a:rPr lang="en-US" sz="1800" b="0" dirty="0">
                <a:solidFill>
                  <a:srgbClr val="1F497D">
                    <a:lumMod val="75000"/>
                  </a:srgbClr>
                </a:solidFill>
                <a:effectLst>
                  <a:outerShdw blurRad="38100" dist="38100" dir="2700000" algn="tl">
                    <a:srgbClr val="000000">
                      <a:alpha val="43137"/>
                    </a:srgbClr>
                  </a:outerShdw>
                </a:effectLst>
                <a:latin typeface="Arial" pitchFamily="34" charset="0"/>
                <a:cs typeface="Arial" panose="020B0604020202020204" pitchFamily="34" charset="0"/>
              </a:rPr>
              <a:t>Blacksburg, VA</a:t>
            </a:r>
          </a:p>
        </p:txBody>
      </p:sp>
      <p:sp>
        <p:nvSpPr>
          <p:cNvPr id="11" name="TextBox 10"/>
          <p:cNvSpPr txBox="1"/>
          <p:nvPr/>
        </p:nvSpPr>
        <p:spPr>
          <a:xfrm>
            <a:off x="76200" y="6477000"/>
            <a:ext cx="1600200" cy="215900"/>
          </a:xfrm>
          <a:prstGeom prst="rect">
            <a:avLst/>
          </a:prstGeom>
          <a:noFill/>
          <a:ln>
            <a:noFill/>
          </a:ln>
        </p:spPr>
        <p:txBody>
          <a:bodyPr>
            <a:spAutoFit/>
          </a:bodyPr>
          <a:lstStyle/>
          <a:p>
            <a:pPr fontAlgn="auto">
              <a:lnSpc>
                <a:spcPct val="100000"/>
              </a:lnSpc>
              <a:spcBef>
                <a:spcPts val="0"/>
              </a:spcBef>
              <a:spcAft>
                <a:spcPts val="0"/>
              </a:spcAft>
              <a:defRPr/>
            </a:pPr>
            <a:r>
              <a:rPr lang="en-US" sz="800" dirty="0">
                <a:solidFill>
                  <a:srgbClr val="1F497D">
                    <a:lumMod val="75000"/>
                  </a:srgbClr>
                </a:solidFill>
                <a:effectLst>
                  <a:outerShdw blurRad="38100" dist="38100" dir="2700000" algn="tl">
                    <a:srgbClr val="000000">
                      <a:alpha val="43137"/>
                    </a:srgbClr>
                  </a:outerShdw>
                </a:effectLst>
                <a:latin typeface="Arial" pitchFamily="34" charset="0"/>
                <a:cs typeface="Arial" panose="020B0604020202020204" pitchFamily="34" charset="0"/>
              </a:rPr>
              <a:t>Weather Forecast Office </a:t>
            </a:r>
          </a:p>
        </p:txBody>
      </p:sp>
      <p:sp>
        <p:nvSpPr>
          <p:cNvPr id="12" name="TextBox 11"/>
          <p:cNvSpPr txBox="1"/>
          <p:nvPr/>
        </p:nvSpPr>
        <p:spPr>
          <a:xfrm>
            <a:off x="3606800" y="6529388"/>
            <a:ext cx="1930400" cy="338137"/>
          </a:xfrm>
          <a:prstGeom prst="rect">
            <a:avLst/>
          </a:prstGeom>
          <a:noFill/>
        </p:spPr>
        <p:txBody>
          <a:bodyPr>
            <a:spAutoFit/>
          </a:bodyPr>
          <a:lstStyle/>
          <a:p>
            <a:pPr fontAlgn="auto">
              <a:lnSpc>
                <a:spcPct val="100000"/>
              </a:lnSpc>
              <a:spcBef>
                <a:spcPts val="0"/>
              </a:spcBef>
              <a:spcAft>
                <a:spcPts val="0"/>
              </a:spcAft>
              <a:defRPr/>
            </a:pPr>
            <a:r>
              <a:rPr lang="en-US" sz="1600" b="0" dirty="0">
                <a:solidFill>
                  <a:srgbClr val="1F497D">
                    <a:lumMod val="75000"/>
                  </a:srgbClr>
                </a:solidFill>
                <a:latin typeface="Arial" pitchFamily="34" charset="0"/>
                <a:cs typeface="Arial" panose="020B0604020202020204" pitchFamily="34" charset="0"/>
              </a:rPr>
              <a:t>weather.gov/rnk</a:t>
            </a:r>
          </a:p>
        </p:txBody>
      </p:sp>
      <p:sp>
        <p:nvSpPr>
          <p:cNvPr id="13" name="TextBox 12"/>
          <p:cNvSpPr txBox="1"/>
          <p:nvPr/>
        </p:nvSpPr>
        <p:spPr>
          <a:xfrm>
            <a:off x="7162800" y="6497638"/>
            <a:ext cx="2171700" cy="339725"/>
          </a:xfrm>
          <a:prstGeom prst="rect">
            <a:avLst/>
          </a:prstGeom>
          <a:noFill/>
        </p:spPr>
        <p:txBody>
          <a:bodyPr>
            <a:spAutoFit/>
          </a:bodyPr>
          <a:lstStyle/>
          <a:p>
            <a:pPr fontAlgn="auto">
              <a:lnSpc>
                <a:spcPct val="100000"/>
              </a:lnSpc>
              <a:spcBef>
                <a:spcPts val="0"/>
              </a:spcBef>
              <a:spcAft>
                <a:spcPts val="0"/>
              </a:spcAft>
              <a:defRPr/>
            </a:pPr>
            <a:r>
              <a:rPr lang="en-US" sz="1600" b="0" dirty="0">
                <a:solidFill>
                  <a:srgbClr val="1F497D">
                    <a:lumMod val="75000"/>
                  </a:srgbClr>
                </a:solidFill>
                <a:latin typeface="Arial" pitchFamily="34" charset="0"/>
                <a:cs typeface="Arial" panose="020B0604020202020204" pitchFamily="34" charset="0"/>
              </a:rPr>
              <a:t>@NWSBlacksburg</a:t>
            </a:r>
          </a:p>
        </p:txBody>
      </p:sp>
      <p:pic>
        <p:nvPicPr>
          <p:cNvPr id="37900" name="Picture 1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00875" y="6535738"/>
            <a:ext cx="34925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901" name="Picture 14"/>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35750" y="6494463"/>
            <a:ext cx="3429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extBox 15"/>
          <p:cNvSpPr txBox="1"/>
          <p:nvPr/>
        </p:nvSpPr>
        <p:spPr>
          <a:xfrm>
            <a:off x="-789039" y="-37983"/>
            <a:ext cx="7315200" cy="584775"/>
          </a:xfrm>
          <a:prstGeom prst="rect">
            <a:avLst/>
          </a:prstGeom>
          <a:noFill/>
        </p:spPr>
        <p:txBody>
          <a:bodyPr>
            <a:spAutoFit/>
          </a:bodyPr>
          <a:lstStyle/>
          <a:p>
            <a:pPr fontAlgn="auto">
              <a:lnSpc>
                <a:spcPct val="100000"/>
              </a:lnSpc>
              <a:spcBef>
                <a:spcPts val="0"/>
              </a:spcBef>
              <a:spcAft>
                <a:spcPts val="0"/>
              </a:spcAft>
              <a:defRPr/>
            </a:pP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Arial" panose="020B0604020202020204" pitchFamily="34" charset="0"/>
              </a:rPr>
              <a:t>Snowfall Exceedance</a:t>
            </a:r>
            <a:endParaRPr lang="en-US" sz="3200" b="0" dirty="0">
              <a:solidFill>
                <a:prstClr val="black"/>
              </a:solidFill>
              <a:latin typeface="Calibri"/>
              <a:cs typeface="Arial" panose="020B0604020202020204" pitchFamily="34" charset="0"/>
            </a:endParaRPr>
          </a:p>
        </p:txBody>
      </p:sp>
      <p:sp>
        <p:nvSpPr>
          <p:cNvPr id="17" name="TextBox 16"/>
          <p:cNvSpPr txBox="1"/>
          <p:nvPr/>
        </p:nvSpPr>
        <p:spPr>
          <a:xfrm>
            <a:off x="1058863" y="425450"/>
            <a:ext cx="4884737" cy="368300"/>
          </a:xfrm>
          <a:prstGeom prst="rect">
            <a:avLst/>
          </a:prstGeom>
          <a:noFill/>
        </p:spPr>
        <p:txBody>
          <a:bodyPr>
            <a:spAutoFit/>
          </a:bodyPr>
          <a:lstStyle/>
          <a:p>
            <a:pPr algn="l" fontAlgn="auto">
              <a:lnSpc>
                <a:spcPct val="100000"/>
              </a:lnSpc>
              <a:spcBef>
                <a:spcPts val="0"/>
              </a:spcBef>
              <a:spcAft>
                <a:spcPts val="0"/>
              </a:spcAft>
              <a:defRPr/>
            </a:pPr>
            <a:r>
              <a:rPr lang="en-US" sz="1800" b="0" dirty="0">
                <a:solidFill>
                  <a:prstClr val="black"/>
                </a:solidFill>
                <a:effectLst>
                  <a:outerShdw blurRad="38100" dist="38100" dir="2700000" algn="tl">
                    <a:srgbClr val="000000">
                      <a:alpha val="43137"/>
                    </a:srgbClr>
                  </a:outerShdw>
                </a:effectLst>
                <a:latin typeface="Calibri"/>
                <a:cs typeface="Arial" panose="020B0604020202020204" pitchFamily="34" charset="0"/>
              </a:rPr>
              <a:t>Tabular Format</a:t>
            </a:r>
          </a:p>
        </p:txBody>
      </p:sp>
      <p:pic>
        <p:nvPicPr>
          <p:cNvPr id="7170" name="Picture 2"/>
          <p:cNvPicPr>
            <a:picLocks noChangeAspect="1" noChangeArrowheads="1"/>
          </p:cNvPicPr>
          <p:nvPr/>
        </p:nvPicPr>
        <p:blipFill>
          <a:blip r:embed="rId7" cstate="print"/>
          <a:srcRect/>
          <a:stretch>
            <a:fillRect/>
          </a:stretch>
        </p:blipFill>
        <p:spPr bwMode="auto">
          <a:xfrm>
            <a:off x="695325" y="1262063"/>
            <a:ext cx="7753350" cy="4333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58961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0" y="1073150"/>
            <a:ext cx="9229725" cy="5399088"/>
          </a:xfrm>
        </p:spPr>
        <p:txBody>
          <a:bodyPr>
            <a:normAutofit lnSpcReduction="10000"/>
          </a:bodyPr>
          <a:lstStyle/>
          <a:p>
            <a:pPr marL="109728" indent="0" fontAlgn="auto">
              <a:spcAft>
                <a:spcPts val="0"/>
              </a:spcAft>
              <a:buFontTx/>
              <a:buNone/>
              <a:defRPr/>
            </a:pPr>
            <a:r>
              <a:rPr lang="en-US" sz="1100" b="1" dirty="0" smtClean="0">
                <a:solidFill>
                  <a:schemeClr val="accent1"/>
                </a:solidFill>
                <a:ea typeface="ＭＳ Ｐゴシック" charset="0"/>
              </a:rPr>
              <a:t/>
            </a:r>
            <a:br>
              <a:rPr lang="en-US" sz="1100" b="1" dirty="0" smtClean="0">
                <a:solidFill>
                  <a:schemeClr val="accent1"/>
                </a:solidFill>
                <a:ea typeface="ＭＳ Ｐゴシック" charset="0"/>
              </a:rPr>
            </a:br>
            <a:r>
              <a:rPr lang="en-US" b="1" dirty="0" smtClean="0">
                <a:solidFill>
                  <a:schemeClr val="accent3"/>
                </a:solidFill>
                <a:ea typeface="ＭＳ Ｐゴシック" charset="0"/>
              </a:rPr>
              <a:t>Provided From </a:t>
            </a:r>
            <a:r>
              <a:rPr lang="en-US" b="1" u="sng" dirty="0" smtClean="0">
                <a:solidFill>
                  <a:schemeClr val="accent3"/>
                </a:solidFill>
                <a:ea typeface="ＭＳ Ｐゴシック" charset="0"/>
              </a:rPr>
              <a:t>Ensemble</a:t>
            </a:r>
            <a:r>
              <a:rPr lang="en-US" b="1" dirty="0" smtClean="0">
                <a:solidFill>
                  <a:schemeClr val="accent3"/>
                </a:solidFill>
                <a:ea typeface="ＭＳ Ｐゴシック" charset="0"/>
              </a:rPr>
              <a:t>*of Models</a:t>
            </a:r>
          </a:p>
          <a:p>
            <a:pPr marL="681228" indent="-571500" fontAlgn="auto">
              <a:spcAft>
                <a:spcPts val="0"/>
              </a:spcAft>
              <a:defRPr/>
            </a:pPr>
            <a:endParaRPr lang="en-US" b="1" dirty="0" smtClean="0">
              <a:solidFill>
                <a:schemeClr val="accent1"/>
              </a:solidFill>
              <a:ea typeface="ＭＳ Ｐゴシック" charset="0"/>
            </a:endParaRPr>
          </a:p>
          <a:p>
            <a:pPr marL="681228" indent="-571500" fontAlgn="auto">
              <a:spcAft>
                <a:spcPts val="0"/>
              </a:spcAft>
              <a:defRPr/>
            </a:pPr>
            <a:endParaRPr lang="en-US" b="1" dirty="0">
              <a:solidFill>
                <a:schemeClr val="accent1"/>
              </a:solidFill>
              <a:ea typeface="ＭＳ Ｐゴシック" charset="0"/>
            </a:endParaRPr>
          </a:p>
          <a:p>
            <a:pPr marL="681228" indent="-571500" fontAlgn="auto">
              <a:spcAft>
                <a:spcPts val="0"/>
              </a:spcAft>
              <a:defRPr/>
            </a:pPr>
            <a:endParaRPr lang="en-US" b="1" dirty="0" smtClean="0">
              <a:solidFill>
                <a:schemeClr val="accent1"/>
              </a:solidFill>
              <a:ea typeface="ＭＳ Ｐゴシック" charset="0"/>
            </a:endParaRPr>
          </a:p>
          <a:p>
            <a:pPr marL="681228" indent="-571500" fontAlgn="auto">
              <a:spcAft>
                <a:spcPts val="0"/>
              </a:spcAft>
              <a:defRPr/>
            </a:pPr>
            <a:endParaRPr lang="en-US" b="1" dirty="0">
              <a:solidFill>
                <a:schemeClr val="accent1"/>
              </a:solidFill>
              <a:ea typeface="ＭＳ Ｐゴシック" charset="0"/>
            </a:endParaRPr>
          </a:p>
          <a:p>
            <a:pPr marL="109728" indent="0" fontAlgn="auto">
              <a:spcAft>
                <a:spcPts val="0"/>
              </a:spcAft>
              <a:buFontTx/>
              <a:buNone/>
              <a:defRPr/>
            </a:pPr>
            <a:endParaRPr lang="en-US" b="1" dirty="0" smtClean="0">
              <a:solidFill>
                <a:schemeClr val="accent1"/>
              </a:solidFill>
              <a:ea typeface="ＭＳ Ｐゴシック" charset="0"/>
            </a:endParaRPr>
          </a:p>
          <a:p>
            <a:pPr marL="109728" indent="0" fontAlgn="auto">
              <a:spcAft>
                <a:spcPts val="0"/>
              </a:spcAft>
              <a:buFontTx/>
              <a:buNone/>
              <a:defRPr/>
            </a:pPr>
            <a:r>
              <a:rPr lang="en-US" sz="2800" b="1" dirty="0" smtClean="0">
                <a:solidFill>
                  <a:schemeClr val="accent1"/>
                </a:solidFill>
                <a:ea typeface="ＭＳ Ｐゴシック" charset="0"/>
              </a:rPr>
              <a:t/>
            </a:r>
            <a:br>
              <a:rPr lang="en-US" sz="2800" b="1" dirty="0" smtClean="0">
                <a:solidFill>
                  <a:schemeClr val="accent1"/>
                </a:solidFill>
                <a:ea typeface="ＭＳ Ｐゴシック" charset="0"/>
              </a:rPr>
            </a:br>
            <a:endParaRPr lang="en-US" sz="2800" b="1" dirty="0" smtClean="0">
              <a:solidFill>
                <a:srgbClr val="FFC000"/>
              </a:solidFill>
              <a:ea typeface="ＭＳ Ｐゴシック" charset="0"/>
            </a:endParaRPr>
          </a:p>
          <a:p>
            <a:pPr marL="109728" indent="0" fontAlgn="auto">
              <a:spcAft>
                <a:spcPts val="0"/>
              </a:spcAft>
              <a:buFontTx/>
              <a:buNone/>
              <a:defRPr/>
            </a:pPr>
            <a:r>
              <a:rPr lang="en-US" sz="2000" b="1" i="1" dirty="0">
                <a:solidFill>
                  <a:srgbClr val="FFC000"/>
                </a:solidFill>
                <a:ea typeface="ＭＳ Ｐゴシック" charset="0"/>
              </a:rPr>
              <a:t/>
            </a:r>
            <a:br>
              <a:rPr lang="en-US" sz="2000" b="1" i="1" dirty="0">
                <a:solidFill>
                  <a:srgbClr val="FFC000"/>
                </a:solidFill>
                <a:ea typeface="ＭＳ Ｐゴシック" charset="0"/>
              </a:rPr>
            </a:br>
            <a:r>
              <a:rPr lang="en-US" sz="2400" b="1" i="1" dirty="0" smtClean="0">
                <a:ea typeface="ＭＳ Ｐゴシック" charset="0"/>
              </a:rPr>
              <a:t>*</a:t>
            </a:r>
            <a:r>
              <a:rPr lang="en-US" sz="2400" b="1" i="1" u="sng" dirty="0" smtClean="0">
                <a:ea typeface="ＭＳ Ｐゴシック" charset="0"/>
              </a:rPr>
              <a:t>Ensemble</a:t>
            </a:r>
            <a:r>
              <a:rPr lang="en-US" sz="2400" b="1" dirty="0" smtClean="0">
                <a:ea typeface="ＭＳ Ｐゴシック" charset="0"/>
              </a:rPr>
              <a:t>: Many different models of the atmosphere evaluated to show uncertainty/spread in forecast snow amounts</a:t>
            </a:r>
          </a:p>
          <a:p>
            <a:pPr marL="621792" lvl="1" fontAlgn="auto">
              <a:spcBef>
                <a:spcPts val="324"/>
              </a:spcBef>
              <a:spcAft>
                <a:spcPts val="0"/>
              </a:spcAft>
              <a:buFont typeface="Arial" pitchFamily="34" charset="0"/>
              <a:buChar char="•"/>
              <a:defRPr/>
            </a:pPr>
            <a:endParaRPr lang="en-US" sz="3600" dirty="0" smtClean="0">
              <a:solidFill>
                <a:schemeClr val="accent3"/>
              </a:solidFill>
              <a:ea typeface="ＭＳ Ｐゴシック" charset="0"/>
            </a:endParaRPr>
          </a:p>
          <a:p>
            <a:pPr marL="393192" lvl="1" indent="0" fontAlgn="auto">
              <a:spcBef>
                <a:spcPts val="324"/>
              </a:spcBef>
              <a:spcAft>
                <a:spcPts val="0"/>
              </a:spcAft>
              <a:buFont typeface="Verdana"/>
              <a:buNone/>
              <a:defRPr/>
            </a:pPr>
            <a:endParaRPr lang="en-US" sz="3600" dirty="0" smtClean="0">
              <a:solidFill>
                <a:schemeClr val="accent3"/>
              </a:solidFill>
              <a:ea typeface="ＭＳ Ｐゴシック" charset="0"/>
            </a:endParaRPr>
          </a:p>
          <a:p>
            <a:pPr marL="365760" indent="-256032" fontAlgn="auto">
              <a:spcAft>
                <a:spcPts val="0"/>
              </a:spcAft>
              <a:buFont typeface="Wingdings 3"/>
              <a:buNone/>
              <a:defRPr/>
            </a:pPr>
            <a:endParaRPr lang="en-US" sz="4000" dirty="0" smtClean="0">
              <a:solidFill>
                <a:schemeClr val="accent3"/>
              </a:solidFill>
              <a:ea typeface="ＭＳ Ｐゴシック" charset="0"/>
            </a:endParaRPr>
          </a:p>
          <a:p>
            <a:pPr marL="365760" indent="-256032" fontAlgn="auto">
              <a:spcAft>
                <a:spcPts val="0"/>
              </a:spcAft>
              <a:buFont typeface="Wingdings 3"/>
              <a:buChar char=""/>
              <a:defRPr/>
            </a:pPr>
            <a:endParaRPr lang="en-US" sz="4000" b="1" dirty="0" smtClean="0">
              <a:solidFill>
                <a:schemeClr val="accent3"/>
              </a:solidFill>
              <a:ea typeface="ＭＳ Ｐゴシック" charset="0"/>
            </a:endParaRPr>
          </a:p>
          <a:p>
            <a:pPr marL="365760" indent="-256032" fontAlgn="auto">
              <a:spcAft>
                <a:spcPts val="0"/>
              </a:spcAft>
              <a:buFont typeface="Wingdings 3"/>
              <a:buChar char=""/>
              <a:defRPr/>
            </a:pPr>
            <a:endParaRPr lang="en-US" b="1" dirty="0" smtClean="0">
              <a:ea typeface="ＭＳ Ｐゴシック" charset="0"/>
            </a:endParaRPr>
          </a:p>
          <a:p>
            <a:pPr marL="365760" indent="-256032" fontAlgn="auto">
              <a:spcAft>
                <a:spcPts val="0"/>
              </a:spcAft>
              <a:buFont typeface="Wingdings 3"/>
              <a:buChar char=""/>
              <a:defRPr/>
            </a:pPr>
            <a:endParaRPr lang="en-US" b="1" dirty="0" smtClean="0">
              <a:ea typeface="ＭＳ Ｐゴシック" charset="0"/>
            </a:endParaRPr>
          </a:p>
          <a:p>
            <a:pPr marL="365760" indent="-256032" fontAlgn="auto">
              <a:spcAft>
                <a:spcPts val="0"/>
              </a:spcAft>
              <a:buFont typeface="Wingdings 3"/>
              <a:buChar char=""/>
              <a:defRPr/>
            </a:pPr>
            <a:endParaRPr lang="en-US" b="1" dirty="0">
              <a:ea typeface="ＭＳ Ｐゴシック" charset="0"/>
            </a:endParaRPr>
          </a:p>
          <a:p>
            <a:pPr marL="365760" indent="-256032" fontAlgn="auto">
              <a:spcAft>
                <a:spcPts val="0"/>
              </a:spcAft>
              <a:buFont typeface="Wingdings 3"/>
              <a:buChar char=""/>
              <a:defRPr/>
            </a:pPr>
            <a:endParaRPr lang="en-US" b="1" dirty="0" smtClean="0">
              <a:ea typeface="ＭＳ Ｐゴシック" charset="0"/>
            </a:endParaRPr>
          </a:p>
          <a:p>
            <a:pPr marL="365760" indent="-256032" fontAlgn="auto">
              <a:spcAft>
                <a:spcPts val="0"/>
              </a:spcAft>
              <a:buFont typeface="Wingdings 3"/>
              <a:buChar char=""/>
              <a:defRPr/>
            </a:pPr>
            <a:endParaRPr lang="en-US" b="1" dirty="0" smtClean="0">
              <a:ea typeface="ＭＳ Ｐゴシック" charset="0"/>
            </a:endParaRPr>
          </a:p>
          <a:p>
            <a:pPr marL="365760" indent="-256032" fontAlgn="auto">
              <a:spcAft>
                <a:spcPts val="0"/>
              </a:spcAft>
              <a:buFont typeface="Wingdings 3"/>
              <a:buChar char=""/>
              <a:defRPr/>
            </a:pPr>
            <a:endParaRPr lang="en-US" dirty="0" smtClean="0">
              <a:ea typeface="ＭＳ Ｐゴシック" charset="0"/>
            </a:endParaRPr>
          </a:p>
          <a:p>
            <a:pPr marL="109728" indent="0" fontAlgn="auto">
              <a:spcAft>
                <a:spcPts val="0"/>
              </a:spcAft>
              <a:buFont typeface="Wingdings 3"/>
              <a:buNone/>
              <a:defRPr/>
            </a:pPr>
            <a:endParaRPr lang="en-US" b="1" dirty="0" smtClean="0">
              <a:ea typeface="ＭＳ Ｐゴシック" charset="0"/>
            </a:endParaRPr>
          </a:p>
          <a:p>
            <a:pPr marL="365760" indent="-256032" fontAlgn="auto">
              <a:spcAft>
                <a:spcPts val="0"/>
              </a:spcAft>
              <a:buFont typeface="Wingdings 3"/>
              <a:buChar char=""/>
              <a:defRPr/>
            </a:pPr>
            <a:endParaRPr lang="en-US" b="1" dirty="0" smtClean="0">
              <a:ea typeface="ＭＳ Ｐゴシック" charset="0"/>
            </a:endParaRPr>
          </a:p>
          <a:p>
            <a:pPr marL="365760" indent="-256032" fontAlgn="auto">
              <a:spcAft>
                <a:spcPts val="0"/>
              </a:spcAft>
              <a:buFont typeface="Wingdings 3"/>
              <a:buChar char=""/>
              <a:defRPr/>
            </a:pPr>
            <a:endParaRPr lang="en-US" dirty="0">
              <a:ea typeface="ＭＳ Ｐゴシック" charset="0"/>
            </a:endParaRPr>
          </a:p>
          <a:p>
            <a:pPr marL="621792" lvl="1" fontAlgn="auto">
              <a:spcBef>
                <a:spcPts val="324"/>
              </a:spcBef>
              <a:spcAft>
                <a:spcPts val="0"/>
              </a:spcAft>
              <a:buFont typeface="Verdana"/>
              <a:buChar char="◦"/>
              <a:defRPr/>
            </a:pPr>
            <a:endParaRPr lang="en-US" dirty="0" smtClean="0">
              <a:ea typeface="ＭＳ Ｐゴシック" charset="0"/>
            </a:endParaRPr>
          </a:p>
          <a:p>
            <a:pPr marL="621792" lvl="1" fontAlgn="auto">
              <a:spcBef>
                <a:spcPts val="324"/>
              </a:spcBef>
              <a:spcAft>
                <a:spcPts val="0"/>
              </a:spcAft>
              <a:buFont typeface="Verdana"/>
              <a:buNone/>
              <a:defRPr/>
            </a:pPr>
            <a:endParaRPr lang="en-US" dirty="0" smtClean="0">
              <a:ea typeface="ＭＳ Ｐゴシック" charset="0"/>
            </a:endParaRPr>
          </a:p>
        </p:txBody>
      </p:sp>
      <p:sp>
        <p:nvSpPr>
          <p:cNvPr id="3" name="TextBox 2"/>
          <p:cNvSpPr txBox="1"/>
          <p:nvPr/>
        </p:nvSpPr>
        <p:spPr bwMode="auto">
          <a:xfrm>
            <a:off x="6443663" y="1063625"/>
            <a:ext cx="2701925" cy="4400550"/>
          </a:xfrm>
          <a:prstGeom prst="rect">
            <a:avLst/>
          </a:prstGeom>
          <a:noFill/>
          <a:ln>
            <a:solidFill>
              <a:schemeClr val="tx1"/>
            </a:solidFill>
          </a:ln>
          <a:extLst/>
        </p:spPr>
        <p:txBody>
          <a:bodyPr wrap="none">
            <a:spAutoFit/>
          </a:bodyPr>
          <a:lstStyle/>
          <a:p>
            <a:pPr>
              <a:lnSpc>
                <a:spcPct val="100000"/>
              </a:lnSpc>
              <a:defRPr/>
            </a:pPr>
            <a:r>
              <a:rPr lang="en-US" sz="2400" dirty="0">
                <a:solidFill>
                  <a:srgbClr val="474B78"/>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t>69 Members</a:t>
            </a:r>
            <a:br>
              <a:rPr lang="en-US" sz="2400" dirty="0">
                <a:solidFill>
                  <a:srgbClr val="474B78"/>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br>
            <a:r>
              <a:rPr lang="en-US" sz="1600" dirty="0">
                <a:solidFill>
                  <a:srgbClr val="474B78"/>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t>Equally Weighted</a:t>
            </a:r>
            <a:endParaRPr lang="en-US" sz="2400" dirty="0">
              <a:solidFill>
                <a:srgbClr val="474B78"/>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endParaRPr>
          </a:p>
          <a:p>
            <a:pPr algn="l">
              <a:lnSpc>
                <a:spcPct val="100000"/>
              </a:lnSpc>
              <a:defRPr/>
            </a:pPr>
            <a:r>
              <a:rPr lang="en-US" sz="2400" b="0"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t>25 Euro Members</a:t>
            </a:r>
          </a:p>
          <a:p>
            <a:pPr algn="l">
              <a:lnSpc>
                <a:spcPct val="100000"/>
              </a:lnSpc>
              <a:defRPr/>
            </a:pPr>
            <a:r>
              <a:rPr lang="en-US" sz="2400" b="0"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t>1   Euro Op Run</a:t>
            </a:r>
          </a:p>
          <a:p>
            <a:pPr algn="l">
              <a:lnSpc>
                <a:spcPct val="100000"/>
              </a:lnSpc>
              <a:defRPr/>
            </a:pPr>
            <a:r>
              <a:rPr lang="en-US" sz="2400" b="0"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t>1   Euro </a:t>
            </a:r>
            <a:r>
              <a:rPr lang="en-US" sz="2400" b="0" dirty="0" err="1">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t>Ens</a:t>
            </a:r>
            <a:r>
              <a:rPr lang="en-US" sz="2400" b="0"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t> Mean</a:t>
            </a:r>
          </a:p>
          <a:p>
            <a:pPr algn="l">
              <a:lnSpc>
                <a:spcPct val="100000"/>
              </a:lnSpc>
              <a:defRPr/>
            </a:pPr>
            <a:r>
              <a:rPr lang="en-US" sz="2400" b="0"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t>26 SREF Members</a:t>
            </a:r>
          </a:p>
          <a:p>
            <a:pPr algn="l">
              <a:lnSpc>
                <a:spcPct val="100000"/>
              </a:lnSpc>
              <a:defRPr/>
            </a:pPr>
            <a:r>
              <a:rPr lang="en-US" sz="2400" b="0"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t>10 GEFS Members</a:t>
            </a:r>
          </a:p>
          <a:p>
            <a:pPr algn="l">
              <a:lnSpc>
                <a:spcPct val="100000"/>
              </a:lnSpc>
              <a:defRPr/>
            </a:pPr>
            <a:r>
              <a:rPr lang="en-US" sz="2400" b="0"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t>1   GEFS </a:t>
            </a:r>
            <a:r>
              <a:rPr lang="en-US" sz="2400" b="0" dirty="0" err="1">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t>Ens</a:t>
            </a:r>
            <a:r>
              <a:rPr lang="en-US" sz="2400" b="0"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t> Mean</a:t>
            </a:r>
          </a:p>
          <a:p>
            <a:pPr algn="l">
              <a:lnSpc>
                <a:spcPct val="100000"/>
              </a:lnSpc>
              <a:defRPr/>
            </a:pPr>
            <a:r>
              <a:rPr lang="en-US" sz="2400" b="0"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t>1   GFS Op Run</a:t>
            </a:r>
          </a:p>
          <a:p>
            <a:pPr algn="l">
              <a:lnSpc>
                <a:spcPct val="100000"/>
              </a:lnSpc>
              <a:defRPr/>
            </a:pPr>
            <a:r>
              <a:rPr lang="en-US" sz="2400" b="0"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t>1   NAM Op Run</a:t>
            </a:r>
          </a:p>
          <a:p>
            <a:pPr algn="l">
              <a:lnSpc>
                <a:spcPct val="100000"/>
              </a:lnSpc>
              <a:defRPr/>
            </a:pPr>
            <a:r>
              <a:rPr lang="en-US" sz="2400" b="0"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t>1   Canadian Op Run</a:t>
            </a:r>
            <a:br>
              <a:rPr lang="en-US" sz="2400" b="0"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br>
            <a:r>
              <a:rPr lang="en-US" sz="2400" b="0" dirty="0">
                <a:solidFill>
                  <a:prstClr val="black"/>
                </a:solidFill>
                <a:effectLst>
                  <a:outerShdw blurRad="38100" dist="38100" dir="2700000" algn="tl">
                    <a:srgbClr val="000000">
                      <a:alpha val="43137"/>
                    </a:srgbClr>
                  </a:outerShdw>
                </a:effectLst>
                <a:latin typeface="Calibri" panose="020F0502020204030204" pitchFamily="34" charset="0"/>
                <a:ea typeface="ＭＳ Ｐゴシック" charset="0"/>
                <a:cs typeface="Calibri" pitchFamily="34" charset="0"/>
              </a:rPr>
              <a:t>2   WRF Mesoscale</a:t>
            </a:r>
          </a:p>
        </p:txBody>
      </p:sp>
      <p:sp>
        <p:nvSpPr>
          <p:cNvPr id="2" name="Title 1"/>
          <p:cNvSpPr>
            <a:spLocks noGrp="1"/>
          </p:cNvSpPr>
          <p:nvPr>
            <p:ph type="title"/>
          </p:nvPr>
        </p:nvSpPr>
        <p:spPr>
          <a:xfrm>
            <a:off x="0" y="-46038"/>
            <a:ext cx="8229600" cy="1143001"/>
          </a:xfrm>
        </p:spPr>
        <p:txBody>
          <a:bodyPr/>
          <a:lstStyle/>
          <a:p>
            <a:pPr fontAlgn="auto">
              <a:spcAft>
                <a:spcPts val="0"/>
              </a:spcAft>
              <a:defRPr/>
            </a:pPr>
            <a:r>
              <a:rPr lang="en-US" dirty="0" smtClean="0">
                <a:solidFill>
                  <a:schemeClr val="bg2"/>
                </a:solidFill>
                <a:ea typeface="ＭＳ Ｐゴシック" charset="0"/>
              </a:rPr>
              <a:t>What Science is Behind This?</a:t>
            </a:r>
            <a:endParaRPr lang="en-US" dirty="0">
              <a:solidFill>
                <a:schemeClr val="bg2"/>
              </a:solidFill>
              <a:ea typeface="ＭＳ Ｐゴシック" charset="0"/>
            </a:endParaRPr>
          </a:p>
        </p:txBody>
      </p:sp>
      <p:sp>
        <p:nvSpPr>
          <p:cNvPr id="41989" name="AutoShape 2" descr="data:image/jpeg;base64,/9j/4AAQSkZJRgABAQAAAQABAAD/2wCEAAkGBw0NDA0NDAwMDQwNDAwMDQwMDQ8MDAwMFBEWFhQRFBQYHCggGBolHBQUITEhJSkrLi4uFx8zODMsNygtLisBCgoKDg0NFA8PFCwcFBw3LSwsLCwsLSwsLSwsLSwsLCwsLCwsLCwsLCwsKywsLCwsLCwsLCwsLCwsLCwsLCwsLP/AABEIALcBEwMBEQACEQEDEQH/xAAbAAEBAQEAAwEAAAAAAAAAAAAAAQUCAwQGB//EAEMQAAEEAQIABwwIAwkBAAAAAAABAgMRBAUSBhMhMUFxgRQVIiNRVWFykqGywTJUc5GiscLSU4KUJDRDUoOEhZWjB//EABsBAQEAAwEBAQAAAAAAAAAAAAABAgQFAwYH/8QAPxEBAAEDAQIIDAQFBAMAAAAAAAECAxEEBSESIjFBUYGRoRMUI1JTVGFxkrHB4QYV0fAyM0JV0jRigsIkJaL/2gAMAwEAAhEDEQA/APyQ7TVUIpkBUUAUUAUAAFABAoAAAAAAAEAoEAABAAUIIAIIFCCEEIqEADoyRS4FKgUUAUAKECgMAMAUAgMAAAAAAAYAAAIoMGQYACEAKAQgEEJhUIIRSgOjJFKgUUopUABQCAAooAIAC4AYAAAGAGAGAGAJgAoBABAAAQmFCAFQghBKJhQYHRkilwgXApUC4ACjCBcDz4OI/Inhgj28ZNLHCzcqo1HPciIqr0JynnduU2qKrlXJTGexlRTNVUUxzvE5tKqWi0qpacy9RnTOYielJ3ThDJCgFAKAoABQAAUSiBQCgFABgebLxJIHIyVu1zo4pW+E1yLHIxHsciotcqOQ8rV2i7E1UTmImY643SyqommcS8B6MQCEwoAIITChMCEUIIUdFRTLCBRQgUUoUAoDY4KLtzEmrkxcfNy19Cx48itX29ho7S36ebfPXNNMdcx9MvfTfzM9GZY6JSInkSjfeC0AAoAAUAAAAAoAAoBQEomBsa14zE0zI6VxpcJ/r48q1/5yxfcc/SRwL2ote2Kvij9YlsXuNRbq6uxj0dBrpRAoCUAomBCYUJgQihAGBTJFLhAopQoC0UKApRsaKmzE1SZOdMWDFTrnyGX+GJ5z9Zxr2mt801TV8MTPzmHva3UXKvZjtY50HgBFoAUAAAAAAAKAAAAADZxE43ScxnTiZeLmN8qslRYJPekJzrnE11qrz6Zp+HjR9WxTPCsVR0TE/RinQeBQEIFASgFEEIITChMAMC0ZYRaKLRQKLQFCFFADZZ4GjvVOfI1RjF9LMfHV355CHPq420KY5qaJnrmrHyhsRusT7Z+THo6LXKAUAoC0AAAKAUAAUBAFAAFAbXBNOMyJsX67hZeK3ycds42JfbiZ95ztp8W3Re9HVTPVnE/NsabfVNPTEwxE5eXy8p0cNcIFASiBQVKAUQSiCEwAwLRkKUUClQAtFAC0Bs6v4GDpUPSsGVluT7bIc1q+zA052l42q1NfNmmnsjf82xd3W7dPvntYx0msAWhgABcAMAMAMATADAAAAAAB7Ol5a42Tj5CX4ieGbk6UY9HKnuPDU2vC2blvzomO7czt1cGumeh5+EeGmPn5cLfoMyJeLr+Eq7mL7KtPPQ3fC6a1X0xHbG6e+GV6ng3KoZ1G080AUAoCEEoCURUogUB0UWiooCii0AoqLQBeROosQNvhamzKZB9VwsHG/mbA1zvxOcczZXGs1XfSVVVd+Po2NTurinoiIYp02uAKJVMUxNU8kLTE1TERyy9vNw0hbEqyNcsjUdSdFnNsbSi7d4HBxE8n3dHUbP8AA2uHw8zz/Z6h1HMKAoABQCgJQCgFAKIFBSgNrhL4xuBlc/dOnwtkd0uyMdVgffZGxe05uzuJN6x5lU4jopq40fVsajjRRX0x3wxDpNcIIAAlECgqEEoigRaKLRRQKVAClwAHs6Zid0ZOPj1aTzwwr1PejV/M8dRc8FZuXI/piZ7IZ244VdMPY4Q5PH5+ZN0SZeQ5vqcYu33UeWzrfg9JZp9kd++e+WV+rN2qfazzceIAcloqeVKJXTFVM0zySsVTTMTHLDxJE5Xo6R+7aiI1Kqjn6fZ0WrnDmrOORs3tXVdpxLy0dJqKAoAAAAKAAKAAQAFbS+N0dOl2FqCt9WDJjtL9G+FfaOXHk9pT0Xae2qmf8ZbP8Wn9tM90/di0dNrJQCgIRSgJRBKIqEFKKEWii0XAUUWghQADb4HJt1CKVebGjyct3o4qF70X2kac3bEz4nXRHLXimOuYbGk/mxPNGZYiJyJ1HTxjdDWyoCgFFFCFAKAAAAABQCgFAKAUAoK2uDicZHqGLz8fgSSsTpWbHc2ZtdjXp2nK2l5OvTX/ADaoifdXun6NnT8aLlHTHfDEOo1gCAKCoQBgQmFRUIFAUClFKgUUIUBaKNrQU2Y+qT39HBTGT18ieNvwtkOXtDjXtLa6auF8ETLZsbqLtXsx2sajqNUooUAoAEUAAoBRQAUAAUAoABCBQGnwZykg1DEld9BJ2Mk+yf4D/wALlOftSz4XRXqefGeuN8fJ76avg3qZ/e/c9PUMRceeaB13BNJCqrzrscrb7aNnTXov2bd2P6oie2GFyngV1U9D16PZgUBKAUFQglEUIoBSoFFCLRQCLRQCNqPxejyqnIuTqUUa+mOCFzvilacqvj7Uop5qKJnrqnHyy2o3aaZ6Zx2b2NR1mqUEKAtAKAUUAFAWgFAAAABQEoBQCgIqchMGW3wt8PKbkJzZmLi5f8zmbX/jY84+xM06WbE8tqqqjsnMd0w29ZvuRXH9URLEo7DVKIJQEoKUQSiKlEUKKEUooQootBFKFBGzqvgafpkVUrmZmW5PtJtjV9mJDk6Pj6/V3OaOBTHVGZ75bd7dYtU9OZY512oUAoqFAWgFAAFAKAUAoAAoBRQogAAJRBs53jdLwpenGnysJ6rz7XVNH8T07Dj6byW09Ta5q4puR30z3xDcucbTW6vNmY+sMU7DUKIFASgqUQQipRFUqAFKKVFoIUUWhgFLhG1wqTbkxwfVcLCxl9ZIWvd+J7jj7E49i5e9JXXV34+jc1u6umjzYiPr9WNR2WmtAKCFAKAtAKKFAKIFAKAUAoBQCgFAKAlAbGl+MwNRg51YmPmsTycW/ZIvsye44mu8ltHR3uarhW5644VPfS3bHGsXaOjFXZysajtNMoYEoBRFSiCKhFSiKUUWgKVFKi0VCgLRUexp+Px2RBF/Fnhi9t6N+Z4aq74LT3bnmxM9kTL0tU8K5TT0zD2uEU/HZ+ZInM7Jm2+qjlRPciGrsi14LQWKP9sT275+b01dXCv1z7fluZ1HSa60AoBQFoBQCgLQQoBQUoIUAoCUFKAUEKCpQGvwUVO7WROrZlRz4j76UljVE/FtOJ+IImNDVep/itTTXH/GqM92W5oJ8tFM8lUTHbDIcxUVUclORVRU8ipyKdmmqKoiqOSWpMTE4nmSiolASgpRBKMVc0RVAUBaMkWiotFRaAtFGzwRanfCF6p4MCTZLvQkUTnov3ohx9vVTGzrtNPLXimP+UxHybehjOopmeSMz3Mi1XlXlVeVfSq851qaYppimOSNzUmrhTM9JRkhQCgLRQoBQFoJkoGSgZKBkoBQMlAKAlAyUAoKUQeTGmWKSOVvPFIyROtrkX5HjqLMX7Ny1VyVxMdsYZ26+BXTV0Tl7/CfHSPPyUb9B8qzsXoVkqJIlejwq7Dn7CvTd2dYmr+KI4M++ni/R762jgaiuI5J39u9lUdZqpQUog5oCURUoxUoC0UVCotFRUQDqioUBsaCm2HUZehuA+FPWme1n5bji7Y49zR2Y/quRPVRE1S3NJupvV9FMx2smjttLJQMlAytBCihQMrQCgFBMlAKAUAoGSgFAKAUFKAlECgNfXU3wadkf58Pud3lV8D1Yq/crDh7I8nf1um82vhR7rkcKO/Le1fGt2bnTGOuncx6O40koiooHKoRUVCDkiqAoDpEMkVEA6RCotBFoqZa+MmzS8p3TPmYsCdUbHyL8TfccPUeU2xpqPR0V1/Filu2+Lo7lXnTEdm9k0dxolFFoGSghQFooUDJQCgC8gG5wj4Nyae3Hc+VkqTtcvgtVuxyIiqnLz8/P6DhbI27a2lXdooommaMcvPE5/Ru6vRVaeKZmrOWJR3WkUBKAUDJRAoBQEoBQVrtTjNKenO7EzWv6opmV8TEOFV5HbUdF6ifion/ABqb8cfRT00Vd0/dj0dxooqAcqhFRUIqKgVyqEFAUB0iFFRCo6RAxVEKi0Br5vgabgsT/FlzMh3YrY2r9zVOHpZ8JtjV1ejpt09uapb13i6O1HnTVPZuZNHdaC0AoqFAWgFAWgFAKAj2+CvUpB+g/wD0rlxsBfKrvexD85/BMY1Wp9sR85fQbY/lUe/6PgKP0d8+UAoCbQFAKAm0BtIFAa2gJvZnQVfG4UkjU6VkhVHt/JTg7a8nd0Wp8y5FM+6uODP0dDRcam9a6ac9cb2PR3WglBXKoRUVArlSKioRSgKiAVEKxdIhUdUVFoItFG7NqenSR48cmHqi9zw8Sixz4bGu5Vc51Ly8qqp8tb021rF+/ctU2/K1Z3zPNujudWq5o7lFumqqrixjkeLunSfqOrf1WGnyNjhbc8213/q88aDpq7F7p0r6hqnbmYv7RnbnRa70xoOmr99a91aX5v1HtzYP2j/3nTb70/8AB/3fvrdd2aX5tzV686P5NHB2351vslc6Hoq/fWd26Z0aXlL156fJo8Htv0tvs+xwtB5tX76zu/TfNMy9eoO/aPA7b9NR2fY4eg8yr99a98NO8zv7dSk/aPAba9PR8MfocPQ+ZV++tO+OB5n+/Up/2F8X216xR8MfoeE0Po6u37p3xwujRmdup5P7SeK7a9ao+GP8Twuh9FV2/d4M3UIliemLpkONkbfFZC52TPxTvLxb27XclpS+UToNq3OLd1VNVE8scHHfEZhfGNHTxqLdUVR1/V9fwxy2MgwuOxI8tuxURkk82MjV2N8JHR8q9KUvlPj/AMOWdVXqdRTpbsW6o5ZmM7s+2JdfaVVmm1RN2maomeb3Ple+eN5lxf8AsM9fmfYeI7Y9ej4Kf0cbw2j9DPxKmq4/mfC7czMd8x+X7Wnl1/8A8U/onjGk9BPxOu+8PmfA7ZspfmPyzanr8/DC+M6X1fv+x36j6NJ01OtZ1/UT8q2lz7Qn4YPGtN6vHb9k79t81aX7Ey/qH5TtD+4VdkL45p/V47fsd+/JpmlJ/oyL+ofk+u/uFZ45p/Vo7fsnftejTtJT/aOd+sfk2s/uFxfHbHq1Pb9kXW39GBo/9Bf6yfkmq/uFzt+549Z9Xp/fU5XXJejC0ZP+Nav6h+Raj1+72/c8fter0kfCDJYu6ODSo3cqbmacxq0vIqXuMLn4dquU8G5rLtVPRMsqdpU0TmixTEst/KqrSJaqtNSmpfQidCH0lFPBpiM5w5szmZnkcKhUSiK5VArlUIrlUIyWgiogHSIVHSIViqIVHSIB0iBFootBFoBQFooUBaAUAoBQByci9SiOVJ5H2XDv+7YHqr8KH55+Dv8AX6v3f9pfSbZ/kW/f9Hx1H6G+cKAUAoCUAoBQEoglASgqKhByqBUVCDlUCuVQjJyqEUoI6RAmXSIVMukaUdI0IqNKmXSNCZVGlHW0IbSmV2gyu0GTaEyu0GV2AybAZNgMo5nIvUpY5Umdz7Hhw3+z4PUvwIfnP4O/1+r93/Z9Ltr+Rb9/0fH7D9FfN5XYDKbAZNgTJsC5NoMptBlNoMorSLlFaQy5VoVNpFcq0GXKtC5cq0i5cq0i5NoMv//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bg1"/>
                </a:solidFill>
                <a:latin typeface="Calibri" panose="020F0502020204030204" pitchFamily="34" charset="0"/>
                <a:ea typeface="MS PGothic" panose="020B0600070205080204" pitchFamily="34" charset="-128"/>
              </a:defRPr>
            </a:lvl1pPr>
            <a:lvl2pPr marL="742950" indent="-285750">
              <a:spcBef>
                <a:spcPct val="20000"/>
              </a:spcBef>
              <a:buChar char="–"/>
              <a:defRPr sz="2800">
                <a:solidFill>
                  <a:schemeClr val="bg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bg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bg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bg1"/>
                </a:solidFill>
                <a:latin typeface="Calibri" panose="020F0502020204030204" pitchFamily="34" charset="0"/>
                <a:ea typeface="MS PGothic" panose="020B0600070205080204" pitchFamily="34" charset="-128"/>
              </a:defRPr>
            </a:lvl5pPr>
            <a:lvl6pPr marL="2514600" indent="-228600" fontAlgn="base">
              <a:spcBef>
                <a:spcPct val="20000"/>
              </a:spcBef>
              <a:spcAft>
                <a:spcPct val="0"/>
              </a:spcAft>
              <a:buChar char="»"/>
              <a:defRPr sz="2000">
                <a:solidFill>
                  <a:schemeClr val="bg1"/>
                </a:solidFill>
                <a:latin typeface="Calibri" panose="020F0502020204030204" pitchFamily="34" charset="0"/>
                <a:ea typeface="MS PGothic" panose="020B0600070205080204" pitchFamily="34" charset="-128"/>
              </a:defRPr>
            </a:lvl6pPr>
            <a:lvl7pPr marL="2971800" indent="-228600" fontAlgn="base">
              <a:spcBef>
                <a:spcPct val="20000"/>
              </a:spcBef>
              <a:spcAft>
                <a:spcPct val="0"/>
              </a:spcAft>
              <a:buChar char="»"/>
              <a:defRPr sz="2000">
                <a:solidFill>
                  <a:schemeClr val="bg1"/>
                </a:solidFill>
                <a:latin typeface="Calibri" panose="020F0502020204030204" pitchFamily="34" charset="0"/>
                <a:ea typeface="MS PGothic" panose="020B0600070205080204" pitchFamily="34" charset="-128"/>
              </a:defRPr>
            </a:lvl7pPr>
            <a:lvl8pPr marL="3429000" indent="-228600" fontAlgn="base">
              <a:spcBef>
                <a:spcPct val="20000"/>
              </a:spcBef>
              <a:spcAft>
                <a:spcPct val="0"/>
              </a:spcAft>
              <a:buChar char="»"/>
              <a:defRPr sz="2000">
                <a:solidFill>
                  <a:schemeClr val="bg1"/>
                </a:solidFill>
                <a:latin typeface="Calibri" panose="020F0502020204030204" pitchFamily="34" charset="0"/>
                <a:ea typeface="MS PGothic" panose="020B0600070205080204" pitchFamily="34" charset="-128"/>
              </a:defRPr>
            </a:lvl8pPr>
            <a:lvl9pPr marL="3886200" indent="-228600" fontAlgn="base">
              <a:spcBef>
                <a:spcPct val="20000"/>
              </a:spcBef>
              <a:spcAft>
                <a:spcPct val="0"/>
              </a:spcAft>
              <a:buChar char="»"/>
              <a:defRPr sz="2000">
                <a:solidFill>
                  <a:schemeClr val="bg1"/>
                </a:solidFill>
                <a:latin typeface="Calibri" panose="020F0502020204030204" pitchFamily="34" charset="0"/>
                <a:ea typeface="MS PGothic" panose="020B0600070205080204" pitchFamily="34" charset="-128"/>
              </a:defRPr>
            </a:lvl9pPr>
          </a:lstStyle>
          <a:p>
            <a:pPr algn="l">
              <a:lnSpc>
                <a:spcPct val="100000"/>
              </a:lnSpc>
              <a:spcBef>
                <a:spcPct val="0"/>
              </a:spcBef>
              <a:buFontTx/>
              <a:buNone/>
            </a:pPr>
            <a:endParaRPr lang="en-US" altLang="en-US" sz="2400" b="0">
              <a:solidFill>
                <a:srgbClr val="000000"/>
              </a:solidFill>
              <a:latin typeface="Arial" panose="020B0604020202020204" pitchFamily="34" charset="0"/>
              <a:cs typeface="Arial" panose="020B0604020202020204" pitchFamily="34" charset="0"/>
            </a:endParaRPr>
          </a:p>
        </p:txBody>
      </p:sp>
      <p:pic>
        <p:nvPicPr>
          <p:cNvPr id="419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5054" t="38429" r="40034" b="23875"/>
          <a:stretch>
            <a:fillRect/>
          </a:stretch>
        </p:blipFill>
        <p:spPr bwMode="auto">
          <a:xfrm>
            <a:off x="460375" y="1912938"/>
            <a:ext cx="5695950" cy="3128962"/>
          </a:xfrm>
          <a:prstGeom prst="rect">
            <a:avLst/>
          </a:prstGeom>
          <a:noFill/>
          <a:ln w="2540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cxnSp>
        <p:nvCxnSpPr>
          <p:cNvPr id="9" name="Straight Connector 8"/>
          <p:cNvCxnSpPr/>
          <p:nvPr/>
        </p:nvCxnSpPr>
        <p:spPr>
          <a:xfrm>
            <a:off x="6440488" y="1738313"/>
            <a:ext cx="2703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6608613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0003"/>
          </a:xfrm>
        </p:spPr>
        <p:txBody>
          <a:bodyPr/>
          <a:lstStyle/>
          <a:p>
            <a:pPr eaLnBrk="1" hangingPunct="1">
              <a:defRPr/>
            </a:pPr>
            <a:r>
              <a:rPr lang="en-US" dirty="0" smtClean="0"/>
              <a:t>Range of Possibilities</a:t>
            </a:r>
            <a:endParaRPr lang="en-US" dirty="0"/>
          </a:p>
        </p:txBody>
      </p:sp>
      <p:pic>
        <p:nvPicPr>
          <p:cNvPr id="11267" name="Content Placeholder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1317" y="1600200"/>
            <a:ext cx="4813709" cy="3581400"/>
          </a:xfrm>
          <a:ln>
            <a:solidFill>
              <a:schemeClr val="tx1"/>
            </a:solidFill>
          </a:ln>
        </p:spPr>
      </p:pic>
      <p:pic>
        <p:nvPicPr>
          <p:cNvPr id="11268" name="Content Placeholder 4"/>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4359070" y="1600200"/>
            <a:ext cx="4813709" cy="3581400"/>
          </a:xfrm>
          <a:ln>
            <a:solidFill>
              <a:schemeClr val="tx1"/>
            </a:solidFill>
          </a:ln>
        </p:spPr>
      </p:pic>
      <p:sp>
        <p:nvSpPr>
          <p:cNvPr id="7" name="TextBox 6"/>
          <p:cNvSpPr txBox="1"/>
          <p:nvPr/>
        </p:nvSpPr>
        <p:spPr bwMode="auto">
          <a:xfrm>
            <a:off x="0" y="5181600"/>
            <a:ext cx="91440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00000"/>
              </a:lnSpc>
              <a:defRPr/>
            </a:pPr>
            <a:r>
              <a:rPr lang="en-US" sz="2400" dirty="0">
                <a:solidFill>
                  <a:prstClr val="black"/>
                </a:solidFill>
                <a:effectLst>
                  <a:outerShdw blurRad="38100" dist="38100" dir="2700000" algn="tl">
                    <a:srgbClr val="000000">
                      <a:alpha val="43137"/>
                    </a:srgbClr>
                  </a:outerShdw>
                </a:effectLst>
                <a:latin typeface="Calibri" panose="020F0502020204030204" pitchFamily="34" charset="0"/>
                <a:cs typeface="Calibri" pitchFamily="34" charset="0"/>
              </a:rPr>
              <a:t>Luray</a:t>
            </a:r>
          </a:p>
          <a:p>
            <a:pPr>
              <a:lnSpc>
                <a:spcPct val="100000"/>
              </a:lnSpc>
              <a:defRPr/>
            </a:pPr>
            <a:r>
              <a:rPr lang="en-US" sz="2400" b="0" dirty="0">
                <a:solidFill>
                  <a:prstClr val="black"/>
                </a:solidFill>
                <a:effectLst>
                  <a:outerShdw blurRad="38100" dist="38100" dir="2700000" algn="tl">
                    <a:srgbClr val="000000">
                      <a:alpha val="43137"/>
                    </a:srgbClr>
                  </a:outerShdw>
                </a:effectLst>
                <a:latin typeface="Calibri" panose="020F0502020204030204" pitchFamily="34" charset="0"/>
                <a:cs typeface="Calibri" pitchFamily="34" charset="0"/>
              </a:rPr>
              <a:t>Expect at least </a:t>
            </a:r>
            <a:r>
              <a:rPr lang="en-US" sz="2400" b="0"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itchFamily="34" charset="0"/>
              </a:rPr>
              <a:t>3”, </a:t>
            </a:r>
            <a:r>
              <a:rPr lang="en-US" sz="2400" b="0" dirty="0">
                <a:solidFill>
                  <a:prstClr val="black"/>
                </a:solidFill>
                <a:effectLst>
                  <a:outerShdw blurRad="38100" dist="38100" dir="2700000" algn="tl">
                    <a:srgbClr val="000000">
                      <a:alpha val="43137"/>
                    </a:srgbClr>
                  </a:outerShdw>
                </a:effectLst>
                <a:latin typeface="Calibri" panose="020F0502020204030204" pitchFamily="34" charset="0"/>
                <a:cs typeface="Calibri" pitchFamily="34" charset="0"/>
              </a:rPr>
              <a:t>with a potential for as much as </a:t>
            </a:r>
            <a:r>
              <a:rPr lang="en-US" sz="2400" b="0"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itchFamily="34" charset="0"/>
              </a:rPr>
              <a:t>13”</a:t>
            </a:r>
            <a:endParaRPr lang="en-US" sz="2400" b="0" dirty="0">
              <a:solidFill>
                <a:prstClr val="black"/>
              </a:solidFill>
              <a:effectLst>
                <a:outerShdw blurRad="38100" dist="38100" dir="2700000" algn="tl">
                  <a:srgbClr val="000000">
                    <a:alpha val="43137"/>
                  </a:srgbClr>
                </a:outerShdw>
              </a:effectLst>
              <a:latin typeface="Calibri" panose="020F0502020204030204" pitchFamily="34" charset="0"/>
              <a:cs typeface="Calibri" pitchFamily="34" charset="0"/>
            </a:endParaRPr>
          </a:p>
        </p:txBody>
      </p:sp>
      <p:sp>
        <p:nvSpPr>
          <p:cNvPr id="3" name="TextBox 2"/>
          <p:cNvSpPr txBox="1"/>
          <p:nvPr/>
        </p:nvSpPr>
        <p:spPr bwMode="auto">
          <a:xfrm>
            <a:off x="326838" y="880003"/>
            <a:ext cx="3763851" cy="7229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algn="ctr"/>
            <a:r>
              <a:rPr lang="en-US" sz="24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Expect this much </a:t>
            </a:r>
            <a:br>
              <a:rPr lang="en-US" sz="24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en-US" sz="2400" b="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90% chance you see at least</a:t>
            </a:r>
            <a:endParaRPr lang="en-US" sz="2400" b="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TextBox 7"/>
          <p:cNvSpPr txBox="1"/>
          <p:nvPr/>
        </p:nvSpPr>
        <p:spPr bwMode="auto">
          <a:xfrm>
            <a:off x="4536444" y="877245"/>
            <a:ext cx="4458978" cy="7201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rtlCol="0">
            <a:spAutoFit/>
          </a:bodyPr>
          <a:lstStyle/>
          <a:p>
            <a:pPr algn="ctr"/>
            <a:r>
              <a:rPr lang="en-US" sz="2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Potential for this much</a:t>
            </a:r>
            <a:br>
              <a:rPr lang="en-US" sz="240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en-US" sz="2400" b="0"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10% chance for this much or more</a:t>
            </a:r>
            <a:endParaRPr lang="en-US" sz="2400" b="0"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Tree>
    <p:extLst>
      <p:ext uri="{BB962C8B-B14F-4D97-AF65-F5344CB8AC3E}">
        <p14:creationId xmlns:p14="http://schemas.microsoft.com/office/powerpoint/2010/main" xmlns="" val="164002640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Most Likely</a:t>
            </a:r>
            <a:br>
              <a:rPr lang="en-US" dirty="0" smtClean="0"/>
            </a:br>
            <a:r>
              <a:rPr lang="en-US" sz="2400" dirty="0" smtClean="0"/>
              <a:t>(at this time)</a:t>
            </a:r>
            <a:endParaRPr lang="en-US" dirty="0"/>
          </a:p>
        </p:txBody>
      </p:sp>
      <p:pic>
        <p:nvPicPr>
          <p:cNvPr id="12291" name="Content Placeholder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1317" y="1600200"/>
            <a:ext cx="4813709" cy="3581400"/>
          </a:xfrm>
          <a:ln>
            <a:solidFill>
              <a:schemeClr val="tx1"/>
            </a:solidFill>
          </a:ln>
        </p:spPr>
      </p:pic>
      <p:pic>
        <p:nvPicPr>
          <p:cNvPr id="12292" name="Content Placeholder 4"/>
          <p:cNvPicPr>
            <a:picLocks noGrp="1" noChangeAspect="1"/>
          </p:cNvPicPr>
          <p:nvPr>
            <p:ph sz="half" idx="1"/>
          </p:nvPr>
        </p:nvPicPr>
        <p:blipFill>
          <a:blip r:embed="rId3" cstate="print">
            <a:extLst>
              <a:ext uri="{28A0092B-C50C-407E-A947-70E740481C1C}">
                <a14:useLocalDpi xmlns:a14="http://schemas.microsoft.com/office/drawing/2010/main" xmlns="" val="0"/>
              </a:ext>
            </a:extLst>
          </a:blip>
          <a:stretch>
            <a:fillRect/>
          </a:stretch>
        </p:blipFill>
        <p:spPr>
          <a:xfrm>
            <a:off x="4359070" y="1600200"/>
            <a:ext cx="4813709" cy="3581400"/>
          </a:xfrm>
          <a:ln>
            <a:solidFill>
              <a:schemeClr val="tx1"/>
            </a:solidFill>
          </a:ln>
        </p:spPr>
      </p:pic>
      <p:pic>
        <p:nvPicPr>
          <p:cNvPr id="1229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2225470" y="1600200"/>
            <a:ext cx="4813709" cy="3581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7" name="TextBox 6"/>
          <p:cNvSpPr txBox="1"/>
          <p:nvPr/>
        </p:nvSpPr>
        <p:spPr bwMode="auto">
          <a:xfrm>
            <a:off x="0" y="5181600"/>
            <a:ext cx="9144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00000"/>
              </a:lnSpc>
              <a:defRPr/>
            </a:pPr>
            <a:r>
              <a:rPr lang="en-US" sz="2400" dirty="0">
                <a:solidFill>
                  <a:prstClr val="black"/>
                </a:solidFill>
                <a:effectLst>
                  <a:outerShdw blurRad="38100" dist="38100" dir="2700000" algn="tl">
                    <a:srgbClr val="000000">
                      <a:alpha val="43137"/>
                    </a:srgbClr>
                  </a:outerShdw>
                </a:effectLst>
                <a:latin typeface="Calibri" panose="020F0502020204030204" pitchFamily="34" charset="0"/>
                <a:cs typeface="Calibri" pitchFamily="34" charset="0"/>
              </a:rPr>
              <a:t>Luray</a:t>
            </a:r>
          </a:p>
          <a:p>
            <a:pPr>
              <a:lnSpc>
                <a:spcPct val="100000"/>
              </a:lnSpc>
              <a:defRPr/>
            </a:pPr>
            <a:r>
              <a:rPr lang="en-US" sz="2400" b="0" dirty="0">
                <a:solidFill>
                  <a:prstClr val="black"/>
                </a:solidFill>
                <a:effectLst>
                  <a:outerShdw blurRad="38100" dist="38100" dir="2700000" algn="tl">
                    <a:srgbClr val="000000">
                      <a:alpha val="43137"/>
                    </a:srgbClr>
                  </a:outerShdw>
                </a:effectLst>
                <a:latin typeface="Calibri" panose="020F0502020204030204" pitchFamily="34" charset="0"/>
                <a:cs typeface="Calibri" pitchFamily="34" charset="0"/>
              </a:rPr>
              <a:t>Expect at least </a:t>
            </a:r>
            <a:r>
              <a:rPr lang="en-US" sz="2400" b="0"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itchFamily="34" charset="0"/>
              </a:rPr>
              <a:t>3”, </a:t>
            </a:r>
            <a:r>
              <a:rPr lang="en-US" sz="2400" b="0" dirty="0">
                <a:solidFill>
                  <a:prstClr val="black"/>
                </a:solidFill>
                <a:effectLst>
                  <a:outerShdw blurRad="38100" dist="38100" dir="2700000" algn="tl">
                    <a:srgbClr val="000000">
                      <a:alpha val="43137"/>
                    </a:srgbClr>
                  </a:outerShdw>
                </a:effectLst>
                <a:latin typeface="Calibri" panose="020F0502020204030204" pitchFamily="34" charset="0"/>
                <a:cs typeface="Calibri" pitchFamily="34" charset="0"/>
              </a:rPr>
              <a:t>with a potential for as much as </a:t>
            </a:r>
            <a:r>
              <a:rPr lang="en-US" sz="2400" b="0"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itchFamily="34" charset="0"/>
              </a:rPr>
              <a:t>13”</a:t>
            </a:r>
            <a:endParaRPr lang="en-US" sz="2400" b="0" dirty="0">
              <a:solidFill>
                <a:prstClr val="black"/>
              </a:solidFill>
              <a:effectLst>
                <a:outerShdw blurRad="38100" dist="38100" dir="2700000" algn="tl">
                  <a:srgbClr val="000000">
                    <a:alpha val="43137"/>
                  </a:srgbClr>
                </a:outerShdw>
              </a:effectLst>
              <a:latin typeface="Calibri" panose="020F0502020204030204" pitchFamily="34" charset="0"/>
              <a:cs typeface="Calibri" pitchFamily="34" charset="0"/>
            </a:endParaRPr>
          </a:p>
          <a:p>
            <a:pPr>
              <a:lnSpc>
                <a:spcPct val="100000"/>
              </a:lnSpc>
              <a:defRPr/>
            </a:pPr>
            <a:r>
              <a:rPr lang="en-US" sz="2400" b="0" dirty="0">
                <a:solidFill>
                  <a:prstClr val="black"/>
                </a:solidFill>
                <a:effectLst>
                  <a:outerShdw blurRad="38100" dist="38100" dir="2700000" algn="tl">
                    <a:srgbClr val="000000">
                      <a:alpha val="43137"/>
                    </a:srgbClr>
                  </a:outerShdw>
                </a:effectLst>
                <a:latin typeface="Calibri" panose="020F0502020204030204" pitchFamily="34" charset="0"/>
                <a:cs typeface="Calibri" pitchFamily="34" charset="0"/>
              </a:rPr>
              <a:t>Current expectation is </a:t>
            </a:r>
            <a:r>
              <a:rPr lang="en-US" sz="2400" b="0" dirty="0" smtClean="0">
                <a:solidFill>
                  <a:prstClr val="black"/>
                </a:solidFill>
                <a:effectLst>
                  <a:outerShdw blurRad="38100" dist="38100" dir="2700000" algn="tl">
                    <a:srgbClr val="000000">
                      <a:alpha val="43137"/>
                    </a:srgbClr>
                  </a:outerShdw>
                </a:effectLst>
                <a:latin typeface="Calibri" panose="020F0502020204030204" pitchFamily="34" charset="0"/>
                <a:cs typeface="Calibri" pitchFamily="34" charset="0"/>
              </a:rPr>
              <a:t>8”</a:t>
            </a:r>
            <a:endParaRPr lang="en-US" sz="2400" b="0" dirty="0">
              <a:solidFill>
                <a:prstClr val="black"/>
              </a:solidFill>
              <a:effectLst>
                <a:outerShdw blurRad="38100" dist="38100" dir="2700000" algn="tl">
                  <a:srgbClr val="000000">
                    <a:alpha val="43137"/>
                  </a:srgbClr>
                </a:outerShdw>
              </a:effectLst>
              <a:latin typeface="Calibri" panose="020F0502020204030204" pitchFamily="34" charset="0"/>
              <a:cs typeface="Calibri" pitchFamily="34" charset="0"/>
            </a:endParaRPr>
          </a:p>
        </p:txBody>
      </p:sp>
    </p:spTree>
    <p:extLst>
      <p:ext uri="{BB962C8B-B14F-4D97-AF65-F5344CB8AC3E}">
        <p14:creationId xmlns:p14="http://schemas.microsoft.com/office/powerpoint/2010/main" xmlns="" val="250209723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74688"/>
          </a:xfrm>
        </p:spPr>
        <p:txBody>
          <a:bodyPr/>
          <a:lstStyle/>
          <a:p>
            <a:pPr eaLnBrk="1" hangingPunct="1">
              <a:defRPr/>
            </a:pPr>
            <a:r>
              <a:rPr lang="en-US" dirty="0" smtClean="0"/>
              <a:t>Range vs. </a:t>
            </a:r>
            <a:r>
              <a:rPr lang="en-US" i="1" dirty="0" smtClean="0"/>
              <a:t>Reality</a:t>
            </a:r>
            <a:endParaRPr lang="en-US" i="1" dirty="0"/>
          </a:p>
        </p:txBody>
      </p:sp>
      <p:pic>
        <p:nvPicPr>
          <p:cNvPr id="12291" name="Content Placeholder 5"/>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039" y="762000"/>
            <a:ext cx="4813709" cy="3581400"/>
          </a:xfrm>
          <a:ln>
            <a:solidFill>
              <a:schemeClr val="tx1"/>
            </a:solidFill>
          </a:ln>
        </p:spPr>
      </p:pic>
      <p:pic>
        <p:nvPicPr>
          <p:cNvPr id="1229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330291" y="762000"/>
            <a:ext cx="4813709" cy="35814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b="12629"/>
          <a:stretch/>
        </p:blipFill>
        <p:spPr>
          <a:xfrm>
            <a:off x="2168935" y="3744817"/>
            <a:ext cx="4806129" cy="3124200"/>
          </a:xfrm>
          <a:prstGeom prst="rect">
            <a:avLst/>
          </a:prstGeom>
          <a:ln>
            <a:solidFill>
              <a:schemeClr val="tx1"/>
            </a:solidFill>
          </a:ln>
        </p:spPr>
      </p:pic>
      <p:sp>
        <p:nvSpPr>
          <p:cNvPr id="5" name="TextBox 4"/>
          <p:cNvSpPr txBox="1"/>
          <p:nvPr/>
        </p:nvSpPr>
        <p:spPr bwMode="auto">
          <a:xfrm>
            <a:off x="6973024" y="4572000"/>
            <a:ext cx="2168936" cy="1661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algn="ctr"/>
            <a:r>
              <a:rPr lang="en-US" sz="2400" b="1" dirty="0" smtClean="0">
                <a:solidFill>
                  <a:schemeClr val="tx1"/>
                </a:solidFill>
                <a:latin typeface="Calibri" pitchFamily="34" charset="0"/>
                <a:cs typeface="Calibri" pitchFamily="34" charset="0"/>
              </a:rPr>
              <a:t>In almost all locations </a:t>
            </a:r>
            <a:br>
              <a:rPr lang="en-US" sz="2400" b="1" dirty="0" smtClean="0">
                <a:solidFill>
                  <a:schemeClr val="tx1"/>
                </a:solidFill>
                <a:latin typeface="Calibri" pitchFamily="34" charset="0"/>
                <a:cs typeface="Calibri" pitchFamily="34" charset="0"/>
              </a:rPr>
            </a:br>
            <a:r>
              <a:rPr lang="en-US" sz="2400" b="1" dirty="0" smtClean="0">
                <a:solidFill>
                  <a:schemeClr val="tx1"/>
                </a:solidFill>
                <a:latin typeface="Calibri" pitchFamily="34" charset="0"/>
                <a:cs typeface="Calibri" pitchFamily="34" charset="0"/>
              </a:rPr>
              <a:t>accumulation fel</a:t>
            </a:r>
            <a:r>
              <a:rPr lang="en-US" sz="2400" dirty="0" smtClean="0">
                <a:solidFill>
                  <a:schemeClr val="tx1"/>
                </a:solidFill>
                <a:latin typeface="Calibri" pitchFamily="34" charset="0"/>
                <a:cs typeface="Calibri" pitchFamily="34" charset="0"/>
              </a:rPr>
              <a:t>l within range</a:t>
            </a:r>
            <a:endParaRPr lang="en-US" sz="2400" b="1"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xmlns="" val="955375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0" y="1905000"/>
            <a:ext cx="9144000" cy="4408487"/>
          </a:xfrm>
        </p:spPr>
        <p:txBody>
          <a:bodyPr/>
          <a:lstStyle/>
          <a:p>
            <a:pPr marL="0" indent="0" algn="ctr">
              <a:buNone/>
              <a:defRPr/>
            </a:pPr>
            <a:r>
              <a:rPr lang="en-US" altLang="en-US" sz="4800" b="1" dirty="0" smtClean="0">
                <a:solidFill>
                  <a:schemeClr val="accent3"/>
                </a:solidFill>
                <a:ea typeface="ＭＳ Ｐゴシック" charset="0"/>
              </a:rPr>
              <a:t>Using Range of Possibilities </a:t>
            </a:r>
            <a:br>
              <a:rPr lang="en-US" altLang="en-US" sz="4800" b="1" dirty="0" smtClean="0">
                <a:solidFill>
                  <a:schemeClr val="accent3"/>
                </a:solidFill>
                <a:ea typeface="ＭＳ Ｐゴシック" charset="0"/>
              </a:rPr>
            </a:br>
            <a:r>
              <a:rPr lang="en-US" altLang="en-US" sz="4800" b="1" dirty="0" smtClean="0">
                <a:solidFill>
                  <a:schemeClr val="accent3"/>
                </a:solidFill>
                <a:ea typeface="ＭＳ Ｐゴシック" charset="0"/>
              </a:rPr>
              <a:t>Enables </a:t>
            </a:r>
            <a:r>
              <a:rPr lang="en-US" altLang="en-US" sz="4800" b="1" dirty="0">
                <a:solidFill>
                  <a:schemeClr val="accent3"/>
                </a:solidFill>
                <a:ea typeface="ＭＳ Ｐゴシック" charset="0"/>
              </a:rPr>
              <a:t>B</a:t>
            </a:r>
            <a:r>
              <a:rPr lang="en-US" altLang="en-US" sz="4800" b="1" dirty="0" smtClean="0">
                <a:solidFill>
                  <a:schemeClr val="accent3"/>
                </a:solidFill>
                <a:ea typeface="ＭＳ Ｐゴシック" charset="0"/>
              </a:rPr>
              <a:t>etter Decisions</a:t>
            </a:r>
          </a:p>
          <a:p>
            <a:pPr marL="0" indent="0">
              <a:buNone/>
              <a:defRPr/>
            </a:pPr>
            <a:endParaRPr lang="en-US" altLang="en-US" b="1" dirty="0">
              <a:ea typeface="ＭＳ Ｐゴシック" charset="0"/>
            </a:endParaRPr>
          </a:p>
          <a:p>
            <a:pPr>
              <a:defRPr/>
            </a:pPr>
            <a:endParaRPr lang="en-US" altLang="en-US" b="1" dirty="0" smtClean="0">
              <a:ea typeface="ＭＳ Ｐゴシック" charset="0"/>
            </a:endParaRPr>
          </a:p>
          <a:p>
            <a:pPr marL="914400" lvl="2" indent="0">
              <a:buFontTx/>
              <a:buNone/>
              <a:defRPr/>
            </a:pPr>
            <a:endParaRPr lang="en-US" altLang="en-US" b="1" dirty="0" smtClean="0">
              <a:solidFill>
                <a:schemeClr val="accent4"/>
              </a:solidFill>
              <a:ea typeface="ＭＳ Ｐゴシック" charset="0"/>
            </a:endParaRPr>
          </a:p>
          <a:p>
            <a:pPr>
              <a:defRPr/>
            </a:pPr>
            <a:endParaRPr lang="en-US" altLang="en-US" dirty="0" smtClean="0">
              <a:ea typeface="ＭＳ Ｐゴシック" charset="0"/>
            </a:endParaRPr>
          </a:p>
          <a:p>
            <a:pPr lvl="1">
              <a:defRPr/>
            </a:pPr>
            <a:endParaRPr lang="en-US" altLang="en-US" dirty="0" smtClean="0">
              <a:ea typeface="ＭＳ Ｐゴシック" charset="0"/>
            </a:endParaRPr>
          </a:p>
          <a:p>
            <a:pPr lvl="1">
              <a:buFont typeface="Verdana" pitchFamily="34" charset="0"/>
              <a:buNone/>
              <a:defRPr/>
            </a:pPr>
            <a:endParaRPr lang="en-US" altLang="en-US" dirty="0" smtClean="0">
              <a:ea typeface="ＭＳ Ｐゴシック" charset="0"/>
            </a:endParaRPr>
          </a:p>
        </p:txBody>
      </p:sp>
    </p:spTree>
    <p:extLst>
      <p:ext uri="{BB962C8B-B14F-4D97-AF65-F5344CB8AC3E}">
        <p14:creationId xmlns:p14="http://schemas.microsoft.com/office/powerpoint/2010/main" xmlns="" val="413870833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Enhanced Graphical HWO</a:t>
            </a:r>
            <a:endParaRPr lang="en-US" dirty="0"/>
          </a:p>
        </p:txBody>
      </p:sp>
      <p:pic>
        <p:nvPicPr>
          <p:cNvPr id="5529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990600"/>
            <a:ext cx="5686425" cy="4981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Discussion!</a:t>
            </a:r>
            <a:endParaRPr lang="en-US" dirty="0">
              <a:solidFill>
                <a:schemeClr val="bg2"/>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28875" y="1980406"/>
            <a:ext cx="4286250" cy="3095625"/>
          </a:xfrm>
          <a:effectLst>
            <a:softEdge rad="317500"/>
          </a:effectLst>
        </p:spPr>
      </p:pic>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xmlns="" val="392791773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solidFill>
                  <a:schemeClr val="bg2"/>
                </a:solidFill>
                <a:ea typeface="ＭＳ Ｐゴシック" charset="0"/>
              </a:rPr>
              <a:t>Conference Calls</a:t>
            </a:r>
            <a:endParaRPr lang="en-US" dirty="0">
              <a:solidFill>
                <a:schemeClr val="bg2"/>
              </a:solidFill>
              <a:ea typeface="ＭＳ Ｐゴシック" charset="0"/>
            </a:endParaRPr>
          </a:p>
        </p:txBody>
      </p:sp>
      <p:sp>
        <p:nvSpPr>
          <p:cNvPr id="3" name="Content Placeholder 2"/>
          <p:cNvSpPr>
            <a:spLocks noGrp="1"/>
          </p:cNvSpPr>
          <p:nvPr>
            <p:ph idx="1"/>
          </p:nvPr>
        </p:nvSpPr>
        <p:spPr>
          <a:xfrm>
            <a:off x="0" y="1379423"/>
            <a:ext cx="8828088" cy="4121150"/>
          </a:xfrm>
        </p:spPr>
        <p:txBody>
          <a:bodyPr/>
          <a:lstStyle/>
          <a:p>
            <a:pPr>
              <a:buFont typeface="Arial" panose="020B0604020202020204" pitchFamily="34" charset="0"/>
              <a:buChar char="•"/>
              <a:defRPr/>
            </a:pPr>
            <a:endParaRPr lang="en-US" sz="2800" b="1" dirty="0" smtClean="0">
              <a:solidFill>
                <a:schemeClr val="bg2"/>
              </a:solidFill>
              <a:ea typeface="ＭＳ Ｐゴシック" charset="0"/>
            </a:endParaRPr>
          </a:p>
          <a:p>
            <a:pPr lvl="1">
              <a:buFont typeface="Arial" panose="020B0604020202020204" pitchFamily="34" charset="0"/>
              <a:buChar char="•"/>
              <a:defRPr/>
            </a:pPr>
            <a:r>
              <a:rPr lang="en-US" b="1" dirty="0" smtClean="0">
                <a:solidFill>
                  <a:schemeClr val="accent5"/>
                </a:solidFill>
                <a:ea typeface="ＭＳ Ｐゴシック" charset="0"/>
              </a:rPr>
              <a:t>What do you want?</a:t>
            </a:r>
          </a:p>
          <a:p>
            <a:pPr lvl="2">
              <a:buFont typeface="Arial" panose="020B0604020202020204" pitchFamily="34" charset="0"/>
              <a:buChar char="•"/>
              <a:defRPr/>
            </a:pPr>
            <a:r>
              <a:rPr lang="en-US" b="1" dirty="0" smtClean="0">
                <a:solidFill>
                  <a:schemeClr val="accent5"/>
                </a:solidFill>
                <a:ea typeface="ＭＳ Ｐゴシック" charset="0"/>
              </a:rPr>
              <a:t>Audio vs. Audio/Visual</a:t>
            </a:r>
          </a:p>
          <a:p>
            <a:pPr lvl="2">
              <a:buFont typeface="Arial" panose="020B0604020202020204" pitchFamily="34" charset="0"/>
              <a:buChar char="•"/>
              <a:defRPr/>
            </a:pPr>
            <a:r>
              <a:rPr lang="en-US" b="1" dirty="0" smtClean="0">
                <a:solidFill>
                  <a:schemeClr val="accent5"/>
                </a:solidFill>
                <a:ea typeface="ＭＳ Ｐゴシック" charset="0"/>
              </a:rPr>
              <a:t>Statewide vs. Regional</a:t>
            </a:r>
          </a:p>
          <a:p>
            <a:pPr lvl="2">
              <a:buFont typeface="Arial" panose="020B0604020202020204" pitchFamily="34" charset="0"/>
              <a:buChar char="•"/>
              <a:defRPr/>
            </a:pPr>
            <a:r>
              <a:rPr lang="en-US" b="1" dirty="0" smtClean="0">
                <a:solidFill>
                  <a:schemeClr val="accent5"/>
                </a:solidFill>
                <a:ea typeface="ＭＳ Ｐゴシック" charset="0"/>
              </a:rPr>
              <a:t>Frequency</a:t>
            </a:r>
          </a:p>
          <a:p>
            <a:pPr lvl="2">
              <a:buFont typeface="Arial" panose="020B0604020202020204" pitchFamily="34" charset="0"/>
              <a:buChar char="•"/>
              <a:defRPr/>
            </a:pPr>
            <a:r>
              <a:rPr lang="en-US" b="1" dirty="0" smtClean="0">
                <a:solidFill>
                  <a:schemeClr val="accent5"/>
                </a:solidFill>
                <a:ea typeface="ＭＳ Ｐゴシック" charset="0"/>
              </a:rPr>
              <a:t>Other</a:t>
            </a:r>
            <a:br>
              <a:rPr lang="en-US" b="1" dirty="0" smtClean="0">
                <a:solidFill>
                  <a:schemeClr val="accent5"/>
                </a:solidFill>
                <a:ea typeface="ＭＳ Ｐゴシック" charset="0"/>
              </a:rPr>
            </a:br>
            <a:endParaRPr lang="en-US" b="1" dirty="0" smtClean="0">
              <a:solidFill>
                <a:schemeClr val="accent5"/>
              </a:solidFill>
              <a:ea typeface="ＭＳ Ｐゴシック" charset="0"/>
            </a:endParaRPr>
          </a:p>
          <a:p>
            <a:pPr marL="457200" lvl="1" indent="0">
              <a:buFontTx/>
              <a:buNone/>
              <a:defRPr/>
            </a:pPr>
            <a:endParaRPr lang="en-US" b="1" dirty="0">
              <a:solidFill>
                <a:schemeClr val="accent5"/>
              </a:solidFill>
              <a:ea typeface="ＭＳ Ｐゴシック" charset="0"/>
            </a:endParaRPr>
          </a:p>
          <a:p>
            <a:pPr marL="914400" lvl="2" indent="0">
              <a:buFontTx/>
              <a:buNone/>
              <a:defRPr/>
            </a:pPr>
            <a:endParaRPr lang="en-US" b="1" dirty="0" smtClean="0">
              <a:solidFill>
                <a:schemeClr val="accent5"/>
              </a:solidFill>
              <a:ea typeface="ＭＳ Ｐゴシック" charset="0"/>
            </a:endParaRPr>
          </a:p>
        </p:txBody>
      </p:sp>
      <p:sp>
        <p:nvSpPr>
          <p:cNvPr id="5" name="TextBox 4"/>
          <p:cNvSpPr txBox="1"/>
          <p:nvPr/>
        </p:nvSpPr>
        <p:spPr bwMode="auto">
          <a:xfrm>
            <a:off x="5321432" y="2667000"/>
            <a:ext cx="3212968"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algn="ctr"/>
            <a:r>
              <a:rPr lang="en-US" sz="4000" b="0" dirty="0" smtClean="0">
                <a:solidFill>
                  <a:schemeClr val="tx1"/>
                </a:solidFill>
                <a:effectLst>
                  <a:outerShdw blurRad="38100" dist="38100" dir="2700000" algn="tl">
                    <a:srgbClr val="000000">
                      <a:alpha val="43137"/>
                    </a:srgbClr>
                  </a:outerShdw>
                </a:effectLst>
                <a:latin typeface="Cooper Black" panose="0208090404030B020404" pitchFamily="18" charset="0"/>
                <a:cs typeface="Calibri" pitchFamily="34" charset="0"/>
              </a:rPr>
              <a:t>IDEALISM</a:t>
            </a:r>
            <a:endParaRPr lang="en-US" sz="4000" b="0" dirty="0">
              <a:solidFill>
                <a:schemeClr val="tx1"/>
              </a:solidFill>
              <a:effectLst>
                <a:outerShdw blurRad="38100" dist="38100" dir="2700000" algn="tl">
                  <a:srgbClr val="000000">
                    <a:alpha val="43137"/>
                  </a:srgbClr>
                </a:outerShdw>
              </a:effectLst>
              <a:latin typeface="Cooper Black" panose="0208090404030B020404" pitchFamily="18" charset="0"/>
              <a:cs typeface="Calibri" pitchFamily="34" charset="0"/>
            </a:endParaRPr>
          </a:p>
        </p:txBody>
      </p:sp>
    </p:spTree>
    <p:extLst>
      <p:ext uri="{BB962C8B-B14F-4D97-AF65-F5344CB8AC3E}">
        <p14:creationId xmlns:p14="http://schemas.microsoft.com/office/powerpoint/2010/main" xmlns="" val="140552982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solidFill>
                  <a:schemeClr val="bg2"/>
                </a:solidFill>
                <a:ea typeface="ＭＳ Ｐゴシック" charset="0"/>
              </a:rPr>
              <a:t>Warnings</a:t>
            </a:r>
            <a:endParaRPr lang="en-US" dirty="0">
              <a:solidFill>
                <a:schemeClr val="bg2"/>
              </a:solidFill>
              <a:ea typeface="ＭＳ Ｐゴシック" charset="0"/>
            </a:endParaRPr>
          </a:p>
        </p:txBody>
      </p:sp>
      <p:sp>
        <p:nvSpPr>
          <p:cNvPr id="3" name="Content Placeholder 2"/>
          <p:cNvSpPr>
            <a:spLocks noGrp="1"/>
          </p:cNvSpPr>
          <p:nvPr>
            <p:ph idx="1"/>
          </p:nvPr>
        </p:nvSpPr>
        <p:spPr>
          <a:xfrm>
            <a:off x="0" y="1379423"/>
            <a:ext cx="8828088" cy="4121150"/>
          </a:xfrm>
        </p:spPr>
        <p:txBody>
          <a:bodyPr/>
          <a:lstStyle/>
          <a:p>
            <a:pPr>
              <a:buFont typeface="Arial" panose="020B0604020202020204" pitchFamily="34" charset="0"/>
              <a:buChar char="•"/>
              <a:defRPr/>
            </a:pPr>
            <a:endParaRPr lang="en-US" sz="2800" b="1" dirty="0" smtClean="0">
              <a:solidFill>
                <a:schemeClr val="bg2"/>
              </a:solidFill>
              <a:ea typeface="ＭＳ Ｐゴシック" charset="0"/>
            </a:endParaRPr>
          </a:p>
          <a:p>
            <a:pPr lvl="1">
              <a:buFont typeface="Arial" panose="020B0604020202020204" pitchFamily="34" charset="0"/>
              <a:buChar char="•"/>
              <a:defRPr/>
            </a:pPr>
            <a:r>
              <a:rPr lang="en-US" b="1" dirty="0" smtClean="0">
                <a:solidFill>
                  <a:schemeClr val="accent5"/>
                </a:solidFill>
                <a:ea typeface="ＭＳ Ｐゴシック" charset="0"/>
              </a:rPr>
              <a:t>How do you get them into county ops 24/7 ?</a:t>
            </a:r>
          </a:p>
          <a:p>
            <a:pPr marL="914400" lvl="2" indent="0">
              <a:buNone/>
              <a:defRPr/>
            </a:pPr>
            <a:endParaRPr lang="en-US" b="1" dirty="0" smtClean="0">
              <a:solidFill>
                <a:schemeClr val="accent5"/>
              </a:solidFill>
              <a:ea typeface="ＭＳ Ｐゴシック" charset="0"/>
            </a:endParaRPr>
          </a:p>
          <a:p>
            <a:pPr marL="457200" lvl="1" indent="0">
              <a:buFontTx/>
              <a:buNone/>
              <a:defRPr/>
            </a:pPr>
            <a:endParaRPr lang="en-US" b="1" dirty="0">
              <a:solidFill>
                <a:schemeClr val="accent5"/>
              </a:solidFill>
              <a:ea typeface="ＭＳ Ｐゴシック" charset="0"/>
            </a:endParaRPr>
          </a:p>
          <a:p>
            <a:pPr marL="914400" lvl="2" indent="0">
              <a:buFontTx/>
              <a:buNone/>
              <a:defRPr/>
            </a:pPr>
            <a:endParaRPr lang="en-US" b="1" dirty="0" smtClean="0">
              <a:solidFill>
                <a:schemeClr val="accent5"/>
              </a:solidFill>
              <a:ea typeface="ＭＳ Ｐゴシック" charset="0"/>
            </a:endParaRPr>
          </a:p>
        </p:txBody>
      </p:sp>
    </p:spTree>
    <p:extLst>
      <p:ext uri="{BB962C8B-B14F-4D97-AF65-F5344CB8AC3E}">
        <p14:creationId xmlns:p14="http://schemas.microsoft.com/office/powerpoint/2010/main" xmlns="" val="227594186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solidFill>
                  <a:schemeClr val="bg2"/>
                </a:solidFill>
                <a:ea typeface="ＭＳ Ｐゴシック" charset="0"/>
              </a:rPr>
              <a:t>Catastrophic Flood Potentials</a:t>
            </a:r>
            <a:endParaRPr lang="en-US" dirty="0">
              <a:solidFill>
                <a:schemeClr val="bg2"/>
              </a:solidFill>
              <a:ea typeface="ＭＳ Ｐゴシック" charset="0"/>
            </a:endParaRPr>
          </a:p>
        </p:txBody>
      </p:sp>
      <p:sp>
        <p:nvSpPr>
          <p:cNvPr id="3" name="Content Placeholder 2"/>
          <p:cNvSpPr>
            <a:spLocks noGrp="1"/>
          </p:cNvSpPr>
          <p:nvPr>
            <p:ph idx="1"/>
          </p:nvPr>
        </p:nvSpPr>
        <p:spPr>
          <a:xfrm>
            <a:off x="0" y="1379423"/>
            <a:ext cx="8828088" cy="4121150"/>
          </a:xfrm>
        </p:spPr>
        <p:txBody>
          <a:bodyPr/>
          <a:lstStyle/>
          <a:p>
            <a:pPr>
              <a:buFont typeface="Arial" panose="020B0604020202020204" pitchFamily="34" charset="0"/>
              <a:buChar char="•"/>
              <a:defRPr/>
            </a:pPr>
            <a:endParaRPr lang="en-US" sz="2800" b="1" dirty="0" smtClean="0">
              <a:solidFill>
                <a:schemeClr val="bg2"/>
              </a:solidFill>
              <a:ea typeface="ＭＳ Ｐゴシック" charset="0"/>
            </a:endParaRPr>
          </a:p>
          <a:p>
            <a:pPr marL="914400" lvl="2" indent="0">
              <a:buNone/>
              <a:defRPr/>
            </a:pPr>
            <a:endParaRPr lang="en-US" b="1" dirty="0" smtClean="0">
              <a:solidFill>
                <a:schemeClr val="accent5"/>
              </a:solidFill>
              <a:ea typeface="ＭＳ Ｐゴシック" charset="0"/>
            </a:endParaRPr>
          </a:p>
          <a:p>
            <a:pPr marL="457200" lvl="1" indent="0">
              <a:buFontTx/>
              <a:buNone/>
              <a:defRPr/>
            </a:pPr>
            <a:r>
              <a:rPr lang="en-US" b="1" dirty="0">
                <a:solidFill>
                  <a:schemeClr val="accent5"/>
                </a:solidFill>
                <a:ea typeface="ＭＳ Ｐゴシック" charset="0"/>
                <a:hlinkClick r:id="rId2"/>
              </a:rPr>
              <a:t>https://</a:t>
            </a:r>
            <a:r>
              <a:rPr lang="en-US" b="1" dirty="0" smtClean="0">
                <a:solidFill>
                  <a:schemeClr val="accent5"/>
                </a:solidFill>
                <a:ea typeface="ＭＳ Ｐゴシック" charset="0"/>
                <a:hlinkClick r:id="rId2"/>
              </a:rPr>
              <a:t>www.youtube.com/watch?v=nrGBtQhAvo8</a:t>
            </a:r>
            <a:endParaRPr lang="en-US" b="1" dirty="0" smtClean="0">
              <a:solidFill>
                <a:schemeClr val="accent5"/>
              </a:solidFill>
              <a:ea typeface="ＭＳ Ｐゴシック" charset="0"/>
            </a:endParaRPr>
          </a:p>
          <a:p>
            <a:pPr marL="457200" lvl="1" indent="0">
              <a:buFontTx/>
              <a:buNone/>
              <a:defRPr/>
            </a:pPr>
            <a:endParaRPr lang="en-US" b="1" dirty="0" smtClean="0">
              <a:solidFill>
                <a:schemeClr val="accent5"/>
              </a:solidFill>
              <a:ea typeface="ＭＳ Ｐゴシック" charset="0"/>
            </a:endParaRPr>
          </a:p>
          <a:p>
            <a:pPr marL="457200" lvl="1" indent="0">
              <a:buFontTx/>
              <a:buNone/>
              <a:defRPr/>
            </a:pPr>
            <a:r>
              <a:rPr lang="en-US" b="1" dirty="0">
                <a:solidFill>
                  <a:schemeClr val="accent5"/>
                </a:solidFill>
                <a:ea typeface="ＭＳ Ｐゴシック" charset="0"/>
                <a:hlinkClick r:id="rId3"/>
              </a:rPr>
              <a:t>https://</a:t>
            </a:r>
            <a:r>
              <a:rPr lang="en-US" b="1" dirty="0" smtClean="0">
                <a:solidFill>
                  <a:schemeClr val="accent5"/>
                </a:solidFill>
                <a:ea typeface="ＭＳ Ｐゴシック" charset="0"/>
                <a:hlinkClick r:id="rId3"/>
              </a:rPr>
              <a:t>www.youtube.com/watch?v=Lo1nM0tv4Ds</a:t>
            </a:r>
            <a:endParaRPr lang="en-US" b="1" dirty="0" smtClean="0">
              <a:solidFill>
                <a:schemeClr val="accent5"/>
              </a:solidFill>
              <a:ea typeface="ＭＳ Ｐゴシック" charset="0"/>
            </a:endParaRPr>
          </a:p>
          <a:p>
            <a:pPr marL="457200" lvl="1" indent="0">
              <a:buFontTx/>
              <a:buNone/>
              <a:defRPr/>
            </a:pPr>
            <a:endParaRPr lang="en-US" b="1" dirty="0">
              <a:solidFill>
                <a:schemeClr val="accent5"/>
              </a:solidFill>
              <a:ea typeface="ＭＳ Ｐゴシック" charset="0"/>
            </a:endParaRPr>
          </a:p>
          <a:p>
            <a:pPr marL="914400" lvl="2" indent="0">
              <a:buFontTx/>
              <a:buNone/>
              <a:defRPr/>
            </a:pPr>
            <a:endParaRPr lang="en-US" b="1" dirty="0" smtClean="0">
              <a:solidFill>
                <a:schemeClr val="accent5"/>
              </a:solidFill>
              <a:ea typeface="ＭＳ Ｐゴシック" charset="0"/>
            </a:endParaRPr>
          </a:p>
        </p:txBody>
      </p:sp>
    </p:spTree>
    <p:extLst>
      <p:ext uri="{BB962C8B-B14F-4D97-AF65-F5344CB8AC3E}">
        <p14:creationId xmlns:p14="http://schemas.microsoft.com/office/powerpoint/2010/main" xmlns="" val="418889884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solidFill>
                  <a:schemeClr val="bg2"/>
                </a:solidFill>
                <a:ea typeface="ＭＳ Ｐゴシック" charset="0"/>
              </a:rPr>
              <a:t>Catastrophic Flood Potentials</a:t>
            </a:r>
            <a:endParaRPr lang="en-US" dirty="0">
              <a:solidFill>
                <a:schemeClr val="bg2"/>
              </a:solidFill>
              <a:ea typeface="ＭＳ Ｐゴシック" charset="0"/>
            </a:endParaRPr>
          </a:p>
        </p:txBody>
      </p:sp>
      <p:sp>
        <p:nvSpPr>
          <p:cNvPr id="3" name="Content Placeholder 2"/>
          <p:cNvSpPr>
            <a:spLocks noGrp="1"/>
          </p:cNvSpPr>
          <p:nvPr>
            <p:ph idx="1"/>
          </p:nvPr>
        </p:nvSpPr>
        <p:spPr>
          <a:xfrm>
            <a:off x="0" y="1379423"/>
            <a:ext cx="8828088" cy="4121150"/>
          </a:xfrm>
        </p:spPr>
        <p:txBody>
          <a:bodyPr/>
          <a:lstStyle/>
          <a:p>
            <a:pPr>
              <a:buFont typeface="Arial" panose="020B0604020202020204" pitchFamily="34" charset="0"/>
              <a:buChar char="•"/>
              <a:defRPr/>
            </a:pPr>
            <a:endParaRPr lang="en-US" sz="2800" b="1" dirty="0" smtClean="0">
              <a:solidFill>
                <a:schemeClr val="bg2"/>
              </a:solidFill>
              <a:ea typeface="ＭＳ Ｐゴシック" charset="0"/>
            </a:endParaRPr>
          </a:p>
          <a:p>
            <a:pPr lvl="1">
              <a:buFont typeface="Arial" panose="020B0604020202020204" pitchFamily="34" charset="0"/>
              <a:buChar char="•"/>
              <a:defRPr/>
            </a:pPr>
            <a:r>
              <a:rPr lang="en-US" b="1" dirty="0" smtClean="0">
                <a:solidFill>
                  <a:schemeClr val="accent5"/>
                </a:solidFill>
                <a:ea typeface="ＭＳ Ｐゴシック" charset="0"/>
              </a:rPr>
              <a:t>Do you have catastrophic flood areas catalogued?</a:t>
            </a:r>
          </a:p>
          <a:p>
            <a:pPr lvl="2">
              <a:buFont typeface="Arial" panose="020B0604020202020204" pitchFamily="34" charset="0"/>
              <a:buChar char="•"/>
              <a:defRPr/>
            </a:pPr>
            <a:r>
              <a:rPr lang="en-US" b="1" dirty="0" smtClean="0">
                <a:solidFill>
                  <a:schemeClr val="accent5"/>
                </a:solidFill>
                <a:ea typeface="ＭＳ Ｐゴシック" charset="0"/>
              </a:rPr>
              <a:t>Not frequently flooded roads</a:t>
            </a:r>
          </a:p>
          <a:p>
            <a:pPr lvl="2">
              <a:buFont typeface="Arial" panose="020B0604020202020204" pitchFamily="34" charset="0"/>
              <a:buChar char="•"/>
              <a:defRPr/>
            </a:pPr>
            <a:r>
              <a:rPr lang="en-US" b="1" dirty="0" smtClean="0">
                <a:solidFill>
                  <a:schemeClr val="accent5"/>
                </a:solidFill>
                <a:ea typeface="ＭＳ Ｐゴシック" charset="0"/>
              </a:rPr>
              <a:t>Homes/communities, or popular recreation areas, that could be devastated (history?)</a:t>
            </a:r>
          </a:p>
          <a:p>
            <a:pPr lvl="2">
              <a:buFont typeface="Arial" panose="020B0604020202020204" pitchFamily="34" charset="0"/>
              <a:buChar char="•"/>
              <a:defRPr/>
            </a:pPr>
            <a:r>
              <a:rPr lang="en-US" b="1" dirty="0" smtClean="0">
                <a:solidFill>
                  <a:schemeClr val="accent5"/>
                </a:solidFill>
                <a:ea typeface="ＭＳ Ｐゴシック" charset="0"/>
              </a:rPr>
              <a:t>Could have significant loss of life in a 1:500 year rain/flood.</a:t>
            </a:r>
          </a:p>
          <a:p>
            <a:pPr lvl="1">
              <a:buFont typeface="Arial" panose="020B0604020202020204" pitchFamily="34" charset="0"/>
              <a:buChar char="•"/>
              <a:defRPr/>
            </a:pPr>
            <a:endParaRPr lang="en-US" b="1" dirty="0">
              <a:solidFill>
                <a:schemeClr val="accent5"/>
              </a:solidFill>
              <a:ea typeface="ＭＳ Ｐゴシック" charset="0"/>
            </a:endParaRPr>
          </a:p>
          <a:p>
            <a:pPr lvl="1">
              <a:buFont typeface="Arial" panose="020B0604020202020204" pitchFamily="34" charset="0"/>
              <a:buChar char="•"/>
              <a:defRPr/>
            </a:pPr>
            <a:r>
              <a:rPr lang="en-US" b="1" dirty="0" smtClean="0">
                <a:solidFill>
                  <a:schemeClr val="accent5"/>
                </a:solidFill>
                <a:ea typeface="ＭＳ Ｐゴシック" charset="0"/>
              </a:rPr>
              <a:t>We need to know them!</a:t>
            </a:r>
          </a:p>
          <a:p>
            <a:pPr marL="914400" lvl="2" indent="0">
              <a:buNone/>
              <a:defRPr/>
            </a:pPr>
            <a:endParaRPr lang="en-US" b="1" dirty="0" smtClean="0">
              <a:solidFill>
                <a:schemeClr val="accent5"/>
              </a:solidFill>
              <a:ea typeface="ＭＳ Ｐゴシック" charset="0"/>
            </a:endParaRPr>
          </a:p>
          <a:p>
            <a:pPr marL="457200" lvl="1" indent="0">
              <a:buFontTx/>
              <a:buNone/>
              <a:defRPr/>
            </a:pPr>
            <a:endParaRPr lang="en-US" b="1" dirty="0">
              <a:solidFill>
                <a:schemeClr val="accent5"/>
              </a:solidFill>
              <a:ea typeface="ＭＳ Ｐゴシック" charset="0"/>
            </a:endParaRPr>
          </a:p>
          <a:p>
            <a:pPr marL="914400" lvl="2" indent="0">
              <a:buFontTx/>
              <a:buNone/>
              <a:defRPr/>
            </a:pPr>
            <a:endParaRPr lang="en-US" b="1" dirty="0" smtClean="0">
              <a:solidFill>
                <a:schemeClr val="accent5"/>
              </a:solidFill>
              <a:ea typeface="ＭＳ Ｐゴシック" charset="0"/>
            </a:endParaRPr>
          </a:p>
        </p:txBody>
      </p:sp>
    </p:spTree>
    <p:extLst>
      <p:ext uri="{BB962C8B-B14F-4D97-AF65-F5344CB8AC3E}">
        <p14:creationId xmlns:p14="http://schemas.microsoft.com/office/powerpoint/2010/main" xmlns="" val="376743037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solidFill>
                  <a:schemeClr val="bg2"/>
                </a:solidFill>
                <a:ea typeface="ＭＳ Ｐゴシック" charset="0"/>
              </a:rPr>
              <a:t>Annual Tornado Drill</a:t>
            </a:r>
            <a:endParaRPr lang="en-US" dirty="0">
              <a:solidFill>
                <a:schemeClr val="bg2"/>
              </a:solidFill>
              <a:ea typeface="ＭＳ Ｐゴシック" charset="0"/>
            </a:endParaRPr>
          </a:p>
        </p:txBody>
      </p:sp>
      <p:sp>
        <p:nvSpPr>
          <p:cNvPr id="3" name="Content Placeholder 2"/>
          <p:cNvSpPr>
            <a:spLocks noGrp="1"/>
          </p:cNvSpPr>
          <p:nvPr>
            <p:ph idx="1"/>
          </p:nvPr>
        </p:nvSpPr>
        <p:spPr>
          <a:xfrm>
            <a:off x="-152400" y="1379423"/>
            <a:ext cx="9296400" cy="4121150"/>
          </a:xfrm>
        </p:spPr>
        <p:txBody>
          <a:bodyPr/>
          <a:lstStyle/>
          <a:p>
            <a:pPr>
              <a:buFont typeface="Arial" panose="020B0604020202020204" pitchFamily="34" charset="0"/>
              <a:buChar char="•"/>
              <a:defRPr/>
            </a:pPr>
            <a:endParaRPr lang="en-US" sz="2800" b="1" dirty="0" smtClean="0">
              <a:solidFill>
                <a:schemeClr val="bg2"/>
              </a:solidFill>
              <a:ea typeface="ＭＳ Ｐゴシック" charset="0"/>
            </a:endParaRPr>
          </a:p>
          <a:p>
            <a:pPr lvl="1">
              <a:buFont typeface="Arial" panose="020B0604020202020204" pitchFamily="34" charset="0"/>
              <a:buChar char="•"/>
              <a:defRPr/>
            </a:pPr>
            <a:r>
              <a:rPr lang="en-US" b="1" dirty="0" smtClean="0">
                <a:solidFill>
                  <a:schemeClr val="accent5"/>
                </a:solidFill>
                <a:ea typeface="ＭＳ Ｐゴシック" charset="0"/>
              </a:rPr>
              <a:t>Successful for much of the state</a:t>
            </a:r>
          </a:p>
          <a:p>
            <a:pPr lvl="1">
              <a:buFont typeface="Arial" panose="020B0604020202020204" pitchFamily="34" charset="0"/>
              <a:buChar char="•"/>
              <a:defRPr/>
            </a:pPr>
            <a:endParaRPr lang="en-US" b="1" dirty="0">
              <a:solidFill>
                <a:schemeClr val="accent5"/>
              </a:solidFill>
              <a:ea typeface="ＭＳ Ｐゴシック" charset="0"/>
            </a:endParaRPr>
          </a:p>
          <a:p>
            <a:pPr lvl="1">
              <a:buFont typeface="Arial" panose="020B0604020202020204" pitchFamily="34" charset="0"/>
              <a:buChar char="•"/>
              <a:defRPr/>
            </a:pPr>
            <a:r>
              <a:rPr lang="en-US" b="1" dirty="0" smtClean="0">
                <a:solidFill>
                  <a:schemeClr val="accent5"/>
                </a:solidFill>
                <a:ea typeface="ＭＳ Ｐゴシック" charset="0"/>
              </a:rPr>
              <a:t>Tech glitch @NWS Wakefield precluded issuance there</a:t>
            </a:r>
          </a:p>
          <a:p>
            <a:pPr lvl="1">
              <a:buFont typeface="Arial" panose="020B0604020202020204" pitchFamily="34" charset="0"/>
              <a:buChar char="•"/>
              <a:defRPr/>
            </a:pPr>
            <a:endParaRPr lang="en-US" b="1" dirty="0">
              <a:solidFill>
                <a:schemeClr val="accent5"/>
              </a:solidFill>
              <a:ea typeface="ＭＳ Ｐゴシック" charset="0"/>
            </a:endParaRPr>
          </a:p>
          <a:p>
            <a:pPr lvl="1">
              <a:buFont typeface="Arial" panose="020B0604020202020204" pitchFamily="34" charset="0"/>
              <a:buChar char="•"/>
              <a:defRPr/>
            </a:pPr>
            <a:r>
              <a:rPr lang="en-US" b="1" dirty="0" smtClean="0">
                <a:solidFill>
                  <a:schemeClr val="accent5"/>
                </a:solidFill>
                <a:ea typeface="ＭＳ Ｐゴシック" charset="0"/>
              </a:rPr>
              <a:t>Report of Comcast tornado crawl without “test”</a:t>
            </a:r>
          </a:p>
          <a:p>
            <a:pPr lvl="1">
              <a:buFont typeface="Arial" panose="020B0604020202020204" pitchFamily="34" charset="0"/>
              <a:buChar char="•"/>
              <a:defRPr/>
            </a:pPr>
            <a:endParaRPr lang="en-US" b="1" dirty="0">
              <a:solidFill>
                <a:schemeClr val="accent5"/>
              </a:solidFill>
              <a:ea typeface="ＭＳ Ｐゴシック" charset="0"/>
            </a:endParaRPr>
          </a:p>
          <a:p>
            <a:pPr lvl="1">
              <a:buFont typeface="Arial" panose="020B0604020202020204" pitchFamily="34" charset="0"/>
              <a:buChar char="•"/>
              <a:defRPr/>
            </a:pPr>
            <a:r>
              <a:rPr lang="en-US" b="1" dirty="0" smtClean="0">
                <a:solidFill>
                  <a:schemeClr val="accent5"/>
                </a:solidFill>
                <a:ea typeface="ＭＳ Ｐゴシック" charset="0"/>
              </a:rPr>
              <a:t>Other comments?</a:t>
            </a:r>
          </a:p>
        </p:txBody>
      </p:sp>
    </p:spTree>
    <p:extLst>
      <p:ext uri="{BB962C8B-B14F-4D97-AF65-F5344CB8AC3E}">
        <p14:creationId xmlns:p14="http://schemas.microsoft.com/office/powerpoint/2010/main" xmlns="" val="3250297882"/>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solidFill>
                  <a:schemeClr val="bg2"/>
                </a:solidFill>
                <a:ea typeface="ＭＳ Ｐゴシック" charset="0"/>
              </a:rPr>
              <a:t>Frost / Freeze Warnings</a:t>
            </a:r>
            <a:endParaRPr lang="en-US" dirty="0">
              <a:solidFill>
                <a:schemeClr val="bg2"/>
              </a:solidFill>
              <a:ea typeface="ＭＳ Ｐゴシック" charset="0"/>
            </a:endParaRPr>
          </a:p>
        </p:txBody>
      </p:sp>
      <p:sp>
        <p:nvSpPr>
          <p:cNvPr id="3" name="Content Placeholder 2"/>
          <p:cNvSpPr>
            <a:spLocks noGrp="1"/>
          </p:cNvSpPr>
          <p:nvPr>
            <p:ph idx="1"/>
          </p:nvPr>
        </p:nvSpPr>
        <p:spPr>
          <a:xfrm>
            <a:off x="-457200" y="1379423"/>
            <a:ext cx="9753600" cy="4121150"/>
          </a:xfrm>
        </p:spPr>
        <p:txBody>
          <a:bodyPr/>
          <a:lstStyle/>
          <a:p>
            <a:pPr>
              <a:buFont typeface="Arial" panose="020B0604020202020204" pitchFamily="34" charset="0"/>
              <a:buChar char="•"/>
              <a:defRPr/>
            </a:pPr>
            <a:endParaRPr lang="en-US" sz="2800" b="1" dirty="0" smtClean="0">
              <a:solidFill>
                <a:schemeClr val="bg2"/>
              </a:solidFill>
              <a:ea typeface="ＭＳ Ｐゴシック" charset="0"/>
            </a:endParaRPr>
          </a:p>
          <a:p>
            <a:pPr lvl="1">
              <a:buFont typeface="Arial" panose="020B0604020202020204" pitchFamily="34" charset="0"/>
              <a:buChar char="•"/>
              <a:defRPr/>
            </a:pPr>
            <a:r>
              <a:rPr lang="en-US" b="1" dirty="0" smtClean="0">
                <a:solidFill>
                  <a:schemeClr val="accent5"/>
                </a:solidFill>
                <a:ea typeface="ＭＳ Ｐゴシック" charset="0"/>
              </a:rPr>
              <a:t>Need to set dates soon, after which these would be issued</a:t>
            </a:r>
          </a:p>
          <a:p>
            <a:pPr lvl="1">
              <a:buFont typeface="Arial" panose="020B0604020202020204" pitchFamily="34" charset="0"/>
              <a:buChar char="•"/>
              <a:defRPr/>
            </a:pPr>
            <a:endParaRPr lang="en-US" b="1" dirty="0">
              <a:solidFill>
                <a:schemeClr val="accent5"/>
              </a:solidFill>
              <a:ea typeface="ＭＳ Ｐゴシック" charset="0"/>
            </a:endParaRPr>
          </a:p>
          <a:p>
            <a:pPr lvl="1">
              <a:buFont typeface="Arial" panose="020B0604020202020204" pitchFamily="34" charset="0"/>
              <a:buChar char="•"/>
              <a:defRPr/>
            </a:pPr>
            <a:r>
              <a:rPr lang="en-US" b="1" dirty="0" smtClean="0">
                <a:solidFill>
                  <a:schemeClr val="accent5"/>
                </a:solidFill>
                <a:ea typeface="ＭＳ Ｐゴシック" charset="0"/>
              </a:rPr>
              <a:t>Date would likely be in April – May</a:t>
            </a:r>
          </a:p>
          <a:p>
            <a:pPr lvl="1">
              <a:buFont typeface="Arial" panose="020B0604020202020204" pitchFamily="34" charset="0"/>
              <a:buChar char="•"/>
              <a:defRPr/>
            </a:pPr>
            <a:endParaRPr lang="en-US" b="1" dirty="0">
              <a:solidFill>
                <a:schemeClr val="accent5"/>
              </a:solidFill>
              <a:ea typeface="ＭＳ Ｐゴシック" charset="0"/>
            </a:endParaRPr>
          </a:p>
          <a:p>
            <a:pPr lvl="1">
              <a:buFont typeface="Arial" panose="020B0604020202020204" pitchFamily="34" charset="0"/>
              <a:buChar char="•"/>
              <a:defRPr/>
            </a:pPr>
            <a:r>
              <a:rPr lang="en-US" b="1" dirty="0" smtClean="0">
                <a:solidFill>
                  <a:schemeClr val="accent5"/>
                </a:solidFill>
                <a:ea typeface="ＭＳ Ｐゴシック" charset="0"/>
              </a:rPr>
              <a:t>Any resident experts?</a:t>
            </a:r>
          </a:p>
          <a:p>
            <a:pPr lvl="1">
              <a:buFont typeface="Arial" panose="020B0604020202020204" pitchFamily="34" charset="0"/>
              <a:buChar char="•"/>
              <a:defRPr/>
            </a:pPr>
            <a:endParaRPr lang="en-US" b="1" dirty="0">
              <a:solidFill>
                <a:schemeClr val="accent5"/>
              </a:solidFill>
              <a:ea typeface="ＭＳ Ｐゴシック" charset="0"/>
            </a:endParaRPr>
          </a:p>
          <a:p>
            <a:pPr lvl="1">
              <a:buFont typeface="Arial" panose="020B0604020202020204" pitchFamily="34" charset="0"/>
              <a:buChar char="•"/>
              <a:defRPr/>
            </a:pPr>
            <a:r>
              <a:rPr lang="en-US" b="1" dirty="0" smtClean="0">
                <a:solidFill>
                  <a:schemeClr val="accent5"/>
                </a:solidFill>
                <a:ea typeface="ＭＳ Ｐゴシック" charset="0"/>
              </a:rPr>
              <a:t>Contacts can be sent to NWS offices.</a:t>
            </a:r>
          </a:p>
        </p:txBody>
      </p:sp>
    </p:spTree>
    <p:extLst>
      <p:ext uri="{BB962C8B-B14F-4D97-AF65-F5344CB8AC3E}">
        <p14:creationId xmlns:p14="http://schemas.microsoft.com/office/powerpoint/2010/main" xmlns="" val="2081998484"/>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solidFill>
                  <a:schemeClr val="bg2"/>
                </a:solidFill>
                <a:ea typeface="ＭＳ Ｐゴシック" charset="0"/>
              </a:rPr>
              <a:t>What Else is on Your Mind?</a:t>
            </a:r>
            <a:endParaRPr lang="en-US" dirty="0">
              <a:solidFill>
                <a:schemeClr val="bg2"/>
              </a:solidFill>
              <a:ea typeface="ＭＳ Ｐゴシック" charset="0"/>
            </a:endParaRPr>
          </a:p>
        </p:txBody>
      </p:sp>
    </p:spTree>
    <p:extLst>
      <p:ext uri="{BB962C8B-B14F-4D97-AF65-F5344CB8AC3E}">
        <p14:creationId xmlns:p14="http://schemas.microsoft.com/office/powerpoint/2010/main" xmlns="" val="423089599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762000"/>
            <a:ext cx="8961438" cy="5495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itle 1"/>
          <p:cNvSpPr>
            <a:spLocks noGrp="1"/>
          </p:cNvSpPr>
          <p:nvPr>
            <p:ph type="title"/>
          </p:nvPr>
        </p:nvSpPr>
        <p:spPr>
          <a:xfrm>
            <a:off x="457200" y="0"/>
            <a:ext cx="8229600" cy="762000"/>
          </a:xfrm>
        </p:spPr>
        <p:txBody>
          <a:bodyPr/>
          <a:lstStyle/>
          <a:p>
            <a:pPr>
              <a:defRPr/>
            </a:pPr>
            <a:r>
              <a:rPr lang="en-US" dirty="0" smtClean="0"/>
              <a:t>Enhanced Graphical HWO</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0"/>
            <a:ext cx="8229600" cy="1143000"/>
          </a:xfrm>
          <a:prstGeom prst="rect">
            <a:avLst/>
          </a:prstGeom>
          <a:noFill/>
          <a:ln>
            <a:noFill/>
          </a:ln>
          <a:effectLst>
            <a:outerShdw blurRad="50799" dist="38100" dir="2700000" algn="tl" rotWithShape="0">
              <a:srgbClr val="000000">
                <a:alpha val="40000"/>
              </a:srgbClr>
            </a:outerShdw>
          </a:effectLst>
        </p:spPr>
        <p:txBody>
          <a:bodyPr lIns="91425" tIns="91425" rIns="91425" bIns="91425" anchor="ctr"/>
          <a:lstStyle>
            <a:defPPr marR="0" lvl="0" algn="l" rtl="0">
              <a:lnSpc>
                <a:spcPct val="100000"/>
              </a:lnSpc>
              <a:spcBef>
                <a:spcPts val="0"/>
              </a:spcBef>
              <a:spcAft>
                <a:spcPts val="0"/>
              </a:spcAft>
            </a:defPPr>
            <a:lvl1pPr marL="0" marR="0" lvl="0" indent="0" algn="ctr" rtl="0" eaLnBrk="0" fontAlgn="base" hangingPunct="0">
              <a:spcBef>
                <a:spcPts val="0"/>
              </a:spcBef>
              <a:spcAft>
                <a:spcPts val="0"/>
              </a:spcAft>
              <a:buNone/>
              <a:defRPr sz="4800" b="1" i="0" u="none" strike="noStrike" cap="none">
                <a:solidFill>
                  <a:schemeClr val="lt1"/>
                </a:solidFill>
                <a:latin typeface="Calibri"/>
                <a:ea typeface="Calibri"/>
                <a:cs typeface="Calibri"/>
                <a:sym typeface="Calibri"/>
              </a:defRPr>
            </a:lvl1pPr>
            <a:lvl2pPr marL="0" marR="0" lvl="1" indent="0" algn="ctr" rtl="0" eaLnBrk="0" fontAlgn="base" hangingPunct="0">
              <a:spcBef>
                <a:spcPts val="0"/>
              </a:spcBef>
              <a:spcAft>
                <a:spcPts val="0"/>
              </a:spcAft>
              <a:buNone/>
              <a:defRPr sz="4800" b="1" i="0" u="none" strike="noStrike" cap="none">
                <a:solidFill>
                  <a:schemeClr val="lt1"/>
                </a:solidFill>
                <a:latin typeface="Calibri"/>
                <a:ea typeface="Calibri"/>
                <a:cs typeface="Calibri"/>
                <a:sym typeface="Calibri"/>
              </a:defRPr>
            </a:lvl2pPr>
            <a:lvl3pPr marL="0" marR="0" lvl="2" indent="0" algn="ctr" rtl="0" eaLnBrk="0" fontAlgn="base" hangingPunct="0">
              <a:spcBef>
                <a:spcPts val="0"/>
              </a:spcBef>
              <a:spcAft>
                <a:spcPts val="0"/>
              </a:spcAft>
              <a:buNone/>
              <a:defRPr sz="4800" b="1" i="0" u="none" strike="noStrike" cap="none">
                <a:solidFill>
                  <a:schemeClr val="lt1"/>
                </a:solidFill>
                <a:latin typeface="Calibri"/>
                <a:ea typeface="Calibri"/>
                <a:cs typeface="Calibri"/>
                <a:sym typeface="Calibri"/>
              </a:defRPr>
            </a:lvl3pPr>
            <a:lvl4pPr marL="0" marR="0" lvl="3" indent="0" algn="ctr" rtl="0" eaLnBrk="0" fontAlgn="base" hangingPunct="0">
              <a:spcBef>
                <a:spcPts val="0"/>
              </a:spcBef>
              <a:spcAft>
                <a:spcPts val="0"/>
              </a:spcAft>
              <a:buNone/>
              <a:defRPr sz="4800" b="1" i="0" u="none" strike="noStrike" cap="none">
                <a:solidFill>
                  <a:schemeClr val="lt1"/>
                </a:solidFill>
                <a:latin typeface="Calibri"/>
                <a:ea typeface="Calibri"/>
                <a:cs typeface="Calibri"/>
                <a:sym typeface="Calibri"/>
              </a:defRPr>
            </a:lvl4pPr>
            <a:lvl5pPr marL="0" marR="0" lvl="4" indent="0" algn="ctr" rtl="0" eaLnBrk="0" fontAlgn="base" hangingPunct="0">
              <a:spcBef>
                <a:spcPts val="0"/>
              </a:spcBef>
              <a:spcAft>
                <a:spcPts val="0"/>
              </a:spcAft>
              <a:buNone/>
              <a:defRPr sz="4800" b="1" i="0" u="none" strike="noStrike" cap="none">
                <a:solidFill>
                  <a:schemeClr val="lt1"/>
                </a:solidFill>
                <a:latin typeface="Calibri"/>
                <a:ea typeface="Calibri"/>
                <a:cs typeface="Calibri"/>
                <a:sym typeface="Calibri"/>
              </a:defRPr>
            </a:lvl5pPr>
            <a:lvl6pPr marL="457200" marR="0" lvl="5"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9pPr>
          </a:lstStyle>
          <a:p>
            <a:pPr>
              <a:lnSpc>
                <a:spcPct val="100000"/>
              </a:lnSpc>
              <a:defRPr/>
            </a:pPr>
            <a:r>
              <a:rPr lang="en-US" kern="0" dirty="0" smtClean="0">
                <a:solidFill>
                  <a:srgbClr val="FFFFFF"/>
                </a:solidFill>
              </a:rPr>
              <a:t>Enhanced Graphical HWO</a:t>
            </a:r>
            <a:endParaRPr lang="en-US" kern="0" dirty="0">
              <a:solidFill>
                <a:srgbClr val="FFFFFF"/>
              </a:solidFill>
            </a:endParaRPr>
          </a:p>
        </p:txBody>
      </p:sp>
      <p:pic>
        <p:nvPicPr>
          <p:cNvPr id="5734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85988" y="1114425"/>
            <a:ext cx="6227762" cy="55514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2200275" y="4419600"/>
            <a:ext cx="2524125" cy="2246313"/>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400" b="0" kern="0">
              <a:solidFill>
                <a:prstClr val="white"/>
              </a:solidFill>
              <a:sym typeface="Arial"/>
            </a:endParaRPr>
          </a:p>
        </p:txBody>
      </p:sp>
      <p:sp>
        <p:nvSpPr>
          <p:cNvPr id="2" name="Right Arrow 1"/>
          <p:cNvSpPr/>
          <p:nvPr/>
        </p:nvSpPr>
        <p:spPr>
          <a:xfrm rot="19075304">
            <a:off x="3041650" y="4665663"/>
            <a:ext cx="2633663" cy="2063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3" name="Oval 2"/>
          <p:cNvSpPr/>
          <p:nvPr/>
        </p:nvSpPr>
        <p:spPr>
          <a:xfrm>
            <a:off x="3048000" y="5545138"/>
            <a:ext cx="414338"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7350" y="582613"/>
            <a:ext cx="6423025" cy="62563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txBox="1">
            <a:spLocks/>
          </p:cNvSpPr>
          <p:nvPr/>
        </p:nvSpPr>
        <p:spPr>
          <a:xfrm>
            <a:off x="1295400" y="1588"/>
            <a:ext cx="7391400" cy="560387"/>
          </a:xfrm>
          <a:prstGeom prst="rect">
            <a:avLst/>
          </a:prstGeom>
          <a:noFill/>
          <a:ln>
            <a:noFill/>
          </a:ln>
          <a:effectLst>
            <a:outerShdw blurRad="50799" dist="38100" dir="2700000" algn="tl" rotWithShape="0">
              <a:srgbClr val="000000">
                <a:alpha val="40000"/>
              </a:srgbClr>
            </a:outerShdw>
          </a:effectLst>
        </p:spPr>
        <p:txBody>
          <a:bodyPr lIns="91425" tIns="91425" rIns="91425" bIns="91425" anchor="ctr"/>
          <a:lstStyle>
            <a:defPPr marR="0" lvl="0" algn="l" rtl="0">
              <a:lnSpc>
                <a:spcPct val="100000"/>
              </a:lnSpc>
              <a:spcBef>
                <a:spcPts val="0"/>
              </a:spcBef>
              <a:spcAft>
                <a:spcPts val="0"/>
              </a:spcAft>
            </a:defPPr>
            <a:lvl1pPr marL="0" marR="0" lvl="0" indent="0" algn="ctr" rtl="0" eaLnBrk="0" fontAlgn="base" hangingPunct="0">
              <a:spcBef>
                <a:spcPts val="0"/>
              </a:spcBef>
              <a:spcAft>
                <a:spcPts val="0"/>
              </a:spcAft>
              <a:buNone/>
              <a:defRPr sz="4800" b="1" i="0" u="none" strike="noStrike" cap="none">
                <a:solidFill>
                  <a:schemeClr val="lt1"/>
                </a:solidFill>
                <a:latin typeface="Calibri"/>
                <a:ea typeface="Calibri"/>
                <a:cs typeface="Calibri"/>
                <a:sym typeface="Calibri"/>
              </a:defRPr>
            </a:lvl1pPr>
            <a:lvl2pPr marL="0" marR="0" lvl="1" indent="0" algn="ctr" rtl="0" eaLnBrk="0" fontAlgn="base" hangingPunct="0">
              <a:spcBef>
                <a:spcPts val="0"/>
              </a:spcBef>
              <a:spcAft>
                <a:spcPts val="0"/>
              </a:spcAft>
              <a:buNone/>
              <a:defRPr sz="4800" b="1" i="0" u="none" strike="noStrike" cap="none">
                <a:solidFill>
                  <a:schemeClr val="lt1"/>
                </a:solidFill>
                <a:latin typeface="Calibri"/>
                <a:ea typeface="Calibri"/>
                <a:cs typeface="Calibri"/>
                <a:sym typeface="Calibri"/>
              </a:defRPr>
            </a:lvl2pPr>
            <a:lvl3pPr marL="0" marR="0" lvl="2" indent="0" algn="ctr" rtl="0" eaLnBrk="0" fontAlgn="base" hangingPunct="0">
              <a:spcBef>
                <a:spcPts val="0"/>
              </a:spcBef>
              <a:spcAft>
                <a:spcPts val="0"/>
              </a:spcAft>
              <a:buNone/>
              <a:defRPr sz="4800" b="1" i="0" u="none" strike="noStrike" cap="none">
                <a:solidFill>
                  <a:schemeClr val="lt1"/>
                </a:solidFill>
                <a:latin typeface="Calibri"/>
                <a:ea typeface="Calibri"/>
                <a:cs typeface="Calibri"/>
                <a:sym typeface="Calibri"/>
              </a:defRPr>
            </a:lvl3pPr>
            <a:lvl4pPr marL="0" marR="0" lvl="3" indent="0" algn="ctr" rtl="0" eaLnBrk="0" fontAlgn="base" hangingPunct="0">
              <a:spcBef>
                <a:spcPts val="0"/>
              </a:spcBef>
              <a:spcAft>
                <a:spcPts val="0"/>
              </a:spcAft>
              <a:buNone/>
              <a:defRPr sz="4800" b="1" i="0" u="none" strike="noStrike" cap="none">
                <a:solidFill>
                  <a:schemeClr val="lt1"/>
                </a:solidFill>
                <a:latin typeface="Calibri"/>
                <a:ea typeface="Calibri"/>
                <a:cs typeface="Calibri"/>
                <a:sym typeface="Calibri"/>
              </a:defRPr>
            </a:lvl4pPr>
            <a:lvl5pPr marL="0" marR="0" lvl="4" indent="0" algn="ctr" rtl="0" eaLnBrk="0" fontAlgn="base" hangingPunct="0">
              <a:spcBef>
                <a:spcPts val="0"/>
              </a:spcBef>
              <a:spcAft>
                <a:spcPts val="0"/>
              </a:spcAft>
              <a:buNone/>
              <a:defRPr sz="4800" b="1" i="0" u="none" strike="noStrike" cap="none">
                <a:solidFill>
                  <a:schemeClr val="lt1"/>
                </a:solidFill>
                <a:latin typeface="Calibri"/>
                <a:ea typeface="Calibri"/>
                <a:cs typeface="Calibri"/>
                <a:sym typeface="Calibri"/>
              </a:defRPr>
            </a:lvl5pPr>
            <a:lvl6pPr marL="457200" marR="0" lvl="5"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ctr" rtl="0" eaLnBrk="0" fontAlgn="base" hangingPunct="0">
              <a:spcBef>
                <a:spcPts val="0"/>
              </a:spcBef>
              <a:spcAft>
                <a:spcPts val="0"/>
              </a:spcAft>
              <a:buNone/>
              <a:defRPr sz="4400" b="0" i="0" u="none" strike="noStrike" cap="none">
                <a:solidFill>
                  <a:schemeClr val="dk2"/>
                </a:solidFill>
                <a:latin typeface="Arial"/>
                <a:ea typeface="Arial"/>
                <a:cs typeface="Arial"/>
                <a:sym typeface="Arial"/>
              </a:defRPr>
            </a:lvl9pPr>
          </a:lstStyle>
          <a:p>
            <a:pPr>
              <a:lnSpc>
                <a:spcPct val="100000"/>
              </a:lnSpc>
              <a:defRPr/>
            </a:pPr>
            <a:r>
              <a:rPr lang="en-US" kern="0" dirty="0" smtClean="0">
                <a:solidFill>
                  <a:srgbClr val="FFFFFF"/>
                </a:solidFill>
              </a:rPr>
              <a:t>Enhanced Graphical HWO</a:t>
            </a:r>
            <a:endParaRPr lang="en-US" kern="0"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2488" y="538163"/>
            <a:ext cx="7315200"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fontAlgn="auto">
              <a:lnSpc>
                <a:spcPct val="100000"/>
              </a:lnSpc>
              <a:spcBef>
                <a:spcPts val="0"/>
              </a:spcBef>
              <a:spcAft>
                <a:spcPts val="0"/>
              </a:spcAft>
              <a:defRPr/>
            </a:pPr>
            <a:r>
              <a:rPr lang="en-US" sz="2000" kern="0" dirty="0">
                <a:solidFill>
                  <a:srgbClr val="FF0000"/>
                </a:solidFill>
                <a:effectLst>
                  <a:outerShdw blurRad="38100" dist="38100" dir="2700000" algn="tl">
                    <a:srgbClr val="000000">
                      <a:alpha val="43137"/>
                    </a:srgbClr>
                  </a:outerShdw>
                </a:effectLst>
                <a:latin typeface="Arial"/>
                <a:ea typeface="Arial"/>
                <a:cs typeface="Arial"/>
                <a:sym typeface="Arial"/>
              </a:rPr>
              <a:t>Version 2</a:t>
            </a:r>
          </a:p>
        </p:txBody>
      </p:sp>
      <p:pic>
        <p:nvPicPr>
          <p:cNvPr id="3" name="Shape 418"/>
          <p:cNvPicPr preferRelativeResize="0"/>
          <p:nvPr/>
        </p:nvPicPr>
        <p:blipFill rotWithShape="1">
          <a:blip r:embed="rId3" cstate="print">
            <a:alphaModFix/>
          </a:blip>
          <a:srcRect/>
          <a:stretch/>
        </p:blipFill>
        <p:spPr>
          <a:xfrm>
            <a:off x="37729" y="38100"/>
            <a:ext cx="952499" cy="952499"/>
          </a:xfrm>
          <a:prstGeom prst="roundRect">
            <a:avLst>
              <a:gd name="adj" fmla="val 8594"/>
            </a:avLst>
          </a:prstGeom>
          <a:solidFill>
            <a:srgbClr val="EEEEEE"/>
          </a:solidFill>
          <a:ln>
            <a:noFill/>
          </a:ln>
        </p:spPr>
      </p:pic>
      <p:pic>
        <p:nvPicPr>
          <p:cNvPr id="4" name="Shape 422"/>
          <p:cNvPicPr preferRelativeResize="0"/>
          <p:nvPr/>
        </p:nvPicPr>
        <p:blipFill rotWithShape="1">
          <a:blip r:embed="rId4" cstate="print">
            <a:alphaModFix/>
          </a:blip>
          <a:srcRect/>
          <a:stretch/>
        </p:blipFill>
        <p:spPr>
          <a:xfrm>
            <a:off x="8168417" y="25927"/>
            <a:ext cx="946499" cy="914400"/>
          </a:xfrm>
          <a:prstGeom prst="roundRect">
            <a:avLst>
              <a:gd name="adj" fmla="val 8594"/>
            </a:avLst>
          </a:prstGeom>
          <a:solidFill>
            <a:srgbClr val="EEEEEE"/>
          </a:solidFill>
          <a:ln>
            <a:noFill/>
          </a:ln>
        </p:spPr>
      </p:pic>
      <p:sp>
        <p:nvSpPr>
          <p:cNvPr id="5" name="Rectangle 4"/>
          <p:cNvSpPr/>
          <p:nvPr/>
        </p:nvSpPr>
        <p:spPr>
          <a:xfrm>
            <a:off x="1752600" y="38100"/>
            <a:ext cx="7239000" cy="523875"/>
          </a:xfrm>
          <a:prstGeom prst="rect">
            <a:avLst/>
          </a:prstGeom>
        </p:spPr>
        <p:txBody>
          <a:bodyPr>
            <a:spAutoFit/>
          </a:bodyPr>
          <a:lstStyle/>
          <a:p>
            <a:pPr algn="l" fontAlgn="auto">
              <a:lnSpc>
                <a:spcPct val="100000"/>
              </a:lnSpc>
              <a:spcBef>
                <a:spcPts val="0"/>
              </a:spcBef>
              <a:spcAft>
                <a:spcPts val="0"/>
              </a:spcAft>
              <a:defRPr/>
            </a:pPr>
            <a:r>
              <a:rPr lang="en-US" sz="2800" spc="50" dirty="0">
                <a:solidFill>
                  <a:srgbClr val="FFFF00"/>
                </a:solidFill>
                <a:latin typeface="Arial Narrow"/>
                <a:cs typeface="Arial"/>
                <a:sym typeface="Arial"/>
              </a:rPr>
              <a:t>Enhanced Hazardous Weather Outlook</a:t>
            </a:r>
            <a:endParaRPr lang="en-US" sz="1400" b="0" kern="0" dirty="0">
              <a:solidFill>
                <a:srgbClr val="FFFF00"/>
              </a:solidFill>
              <a:latin typeface="Arial"/>
              <a:ea typeface="Arial"/>
              <a:cs typeface="Arial"/>
              <a:sym typeface="Arial"/>
            </a:endParaRPr>
          </a:p>
        </p:txBody>
      </p:sp>
      <p:pic>
        <p:nvPicPr>
          <p:cNvPr id="60422" name="Shape 446"/>
          <p:cNvPicPr preferRelativeResize="0">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96100" y="6088063"/>
            <a:ext cx="2262188" cy="741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165100" y="6388100"/>
            <a:ext cx="8604250" cy="46196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fontAlgn="auto">
              <a:lnSpc>
                <a:spcPct val="100000"/>
              </a:lnSpc>
              <a:spcBef>
                <a:spcPts val="0"/>
              </a:spcBef>
              <a:spcAft>
                <a:spcPts val="0"/>
              </a:spcAft>
              <a:defRPr/>
            </a:pPr>
            <a:r>
              <a:rPr lang="en-US" sz="2400" kern="0" dirty="0">
                <a:solidFill>
                  <a:srgbClr val="FFFF00"/>
                </a:solidFill>
                <a:effectLst>
                  <a:outerShdw blurRad="38100" dist="38100" dir="2700000" algn="tl">
                    <a:srgbClr val="000000">
                      <a:alpha val="43137"/>
                    </a:srgbClr>
                  </a:outerShdw>
                </a:effectLst>
                <a:sym typeface="Arial"/>
              </a:rPr>
              <a:t>http://www.weather.gov/sgf/ehwo_test2</a:t>
            </a:r>
          </a:p>
        </p:txBody>
      </p:sp>
      <p:pic>
        <p:nvPicPr>
          <p:cNvPr id="6042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22413" y="962025"/>
            <a:ext cx="5749925" cy="5426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81000" y="457200"/>
            <a:ext cx="8763000" cy="304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sp>
        <p:nvSpPr>
          <p:cNvPr id="4" name="Rounded Rectangle 3"/>
          <p:cNvSpPr/>
          <p:nvPr/>
        </p:nvSpPr>
        <p:spPr>
          <a:xfrm>
            <a:off x="0" y="0"/>
            <a:ext cx="9144000" cy="457200"/>
          </a:xfrm>
          <a:prstGeom prst="roundRect">
            <a:avLst/>
          </a:prstGeom>
          <a:gradFill flip="none" rotWithShape="1">
            <a:gsLst>
              <a:gs pos="0">
                <a:schemeClr val="accent1">
                  <a:lumMod val="20000"/>
                  <a:lumOff val="80000"/>
                </a:schemeClr>
              </a:gs>
              <a:gs pos="50000">
                <a:schemeClr val="accent1">
                  <a:lumMod val="40000"/>
                  <a:lumOff val="60000"/>
                </a:schemeClr>
              </a:gs>
              <a:gs pos="100000">
                <a:schemeClr val="accent1">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pic>
        <p:nvPicPr>
          <p:cNvPr id="22534" name="Picture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25" y="-14288"/>
            <a:ext cx="1081088" cy="108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5"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477000"/>
            <a:ext cx="91440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76200" y="6553200"/>
            <a:ext cx="1931988" cy="369888"/>
          </a:xfrm>
          <a:prstGeom prst="rect">
            <a:avLst/>
          </a:prstGeom>
          <a:noFill/>
        </p:spPr>
        <p:txBody>
          <a:bodyPr>
            <a:spAutoFit/>
          </a:bodyPr>
          <a:lstStyle/>
          <a:p>
            <a:pPr fontAlgn="auto">
              <a:lnSpc>
                <a:spcPct val="100000"/>
              </a:lnSpc>
              <a:spcBef>
                <a:spcPts val="0"/>
              </a:spcBef>
              <a:spcAft>
                <a:spcPts val="0"/>
              </a:spcAft>
              <a:defRPr/>
            </a:pPr>
            <a:r>
              <a:rPr lang="en-US" sz="1800" b="0" dirty="0">
                <a:solidFill>
                  <a:srgbClr val="1F497D">
                    <a:lumMod val="75000"/>
                  </a:srgbClr>
                </a:solidFill>
                <a:effectLst>
                  <a:outerShdw blurRad="38100" dist="38100" dir="2700000" algn="tl">
                    <a:srgbClr val="000000">
                      <a:alpha val="43137"/>
                    </a:srgbClr>
                  </a:outerShdw>
                </a:effectLst>
                <a:latin typeface="Arial" pitchFamily="34" charset="0"/>
                <a:cs typeface="Arial" panose="020B0604020202020204" pitchFamily="34" charset="0"/>
              </a:rPr>
              <a:t>Blacksburg, VA</a:t>
            </a:r>
          </a:p>
        </p:txBody>
      </p:sp>
      <p:sp>
        <p:nvSpPr>
          <p:cNvPr id="11" name="TextBox 10"/>
          <p:cNvSpPr txBox="1"/>
          <p:nvPr/>
        </p:nvSpPr>
        <p:spPr>
          <a:xfrm>
            <a:off x="76200" y="6477000"/>
            <a:ext cx="1600200" cy="215900"/>
          </a:xfrm>
          <a:prstGeom prst="rect">
            <a:avLst/>
          </a:prstGeom>
          <a:noFill/>
          <a:ln>
            <a:noFill/>
          </a:ln>
        </p:spPr>
        <p:txBody>
          <a:bodyPr>
            <a:spAutoFit/>
          </a:bodyPr>
          <a:lstStyle/>
          <a:p>
            <a:pPr fontAlgn="auto">
              <a:lnSpc>
                <a:spcPct val="100000"/>
              </a:lnSpc>
              <a:spcBef>
                <a:spcPts val="0"/>
              </a:spcBef>
              <a:spcAft>
                <a:spcPts val="0"/>
              </a:spcAft>
              <a:defRPr/>
            </a:pPr>
            <a:r>
              <a:rPr lang="en-US" sz="800" dirty="0">
                <a:solidFill>
                  <a:srgbClr val="1F497D">
                    <a:lumMod val="75000"/>
                  </a:srgbClr>
                </a:solidFill>
                <a:effectLst>
                  <a:outerShdw blurRad="38100" dist="38100" dir="2700000" algn="tl">
                    <a:srgbClr val="000000">
                      <a:alpha val="43137"/>
                    </a:srgbClr>
                  </a:outerShdw>
                </a:effectLst>
                <a:latin typeface="Arial" pitchFamily="34" charset="0"/>
                <a:cs typeface="Arial" panose="020B0604020202020204" pitchFamily="34" charset="0"/>
              </a:rPr>
              <a:t>Weather Forecast Office </a:t>
            </a:r>
          </a:p>
        </p:txBody>
      </p:sp>
      <p:sp>
        <p:nvSpPr>
          <p:cNvPr id="12" name="TextBox 11"/>
          <p:cNvSpPr txBox="1"/>
          <p:nvPr/>
        </p:nvSpPr>
        <p:spPr>
          <a:xfrm>
            <a:off x="3505200" y="6529388"/>
            <a:ext cx="1931988" cy="338137"/>
          </a:xfrm>
          <a:prstGeom prst="rect">
            <a:avLst/>
          </a:prstGeom>
          <a:noFill/>
        </p:spPr>
        <p:txBody>
          <a:bodyPr>
            <a:spAutoFit/>
          </a:bodyPr>
          <a:lstStyle/>
          <a:p>
            <a:pPr fontAlgn="auto">
              <a:lnSpc>
                <a:spcPct val="100000"/>
              </a:lnSpc>
              <a:spcBef>
                <a:spcPts val="0"/>
              </a:spcBef>
              <a:spcAft>
                <a:spcPts val="0"/>
              </a:spcAft>
              <a:defRPr/>
            </a:pPr>
            <a:r>
              <a:rPr lang="en-US" sz="1600" b="0" dirty="0">
                <a:solidFill>
                  <a:srgbClr val="1F497D">
                    <a:lumMod val="75000"/>
                  </a:srgbClr>
                </a:solidFill>
                <a:latin typeface="Arial" pitchFamily="34" charset="0"/>
                <a:cs typeface="Arial" panose="020B0604020202020204" pitchFamily="34" charset="0"/>
              </a:rPr>
              <a:t>weather.gov/rnk</a:t>
            </a:r>
          </a:p>
        </p:txBody>
      </p:sp>
      <p:sp>
        <p:nvSpPr>
          <p:cNvPr id="13" name="TextBox 12"/>
          <p:cNvSpPr txBox="1"/>
          <p:nvPr/>
        </p:nvSpPr>
        <p:spPr>
          <a:xfrm>
            <a:off x="7162800" y="6497638"/>
            <a:ext cx="2171700" cy="339725"/>
          </a:xfrm>
          <a:prstGeom prst="rect">
            <a:avLst/>
          </a:prstGeom>
          <a:noFill/>
        </p:spPr>
        <p:txBody>
          <a:bodyPr>
            <a:spAutoFit/>
          </a:bodyPr>
          <a:lstStyle/>
          <a:p>
            <a:pPr fontAlgn="auto">
              <a:lnSpc>
                <a:spcPct val="100000"/>
              </a:lnSpc>
              <a:spcBef>
                <a:spcPts val="0"/>
              </a:spcBef>
              <a:spcAft>
                <a:spcPts val="0"/>
              </a:spcAft>
              <a:defRPr/>
            </a:pPr>
            <a:r>
              <a:rPr lang="en-US" sz="1600" b="0" dirty="0">
                <a:solidFill>
                  <a:srgbClr val="1F497D">
                    <a:lumMod val="75000"/>
                  </a:srgbClr>
                </a:solidFill>
                <a:latin typeface="Arial" pitchFamily="34" charset="0"/>
                <a:cs typeface="Arial" panose="020B0604020202020204" pitchFamily="34" charset="0"/>
              </a:rPr>
              <a:t>@NWSBlacksburg</a:t>
            </a:r>
          </a:p>
        </p:txBody>
      </p:sp>
      <p:pic>
        <p:nvPicPr>
          <p:cNvPr id="22540" name="Picture 1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00875" y="6535738"/>
            <a:ext cx="34925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41" name="Picture 14"/>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35750" y="6494463"/>
            <a:ext cx="3429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317625" y="2205038"/>
            <a:ext cx="6477000" cy="2800767"/>
          </a:xfrm>
          <a:prstGeom prst="rect">
            <a:avLst/>
          </a:prstGeom>
          <a:noFill/>
        </p:spPr>
        <p:txBody>
          <a:bodyPr>
            <a:spAutoFit/>
          </a:bodyPr>
          <a:lstStyle/>
          <a:p>
            <a:pPr fontAlgn="auto">
              <a:lnSpc>
                <a:spcPct val="100000"/>
              </a:lnSpc>
              <a:spcBef>
                <a:spcPts val="0"/>
              </a:spcBef>
              <a:spcAft>
                <a:spcPts val="0"/>
              </a:spcAft>
              <a:defRPr/>
            </a:pPr>
            <a:r>
              <a:rPr lang="en-US" sz="4400" b="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Snowfall</a:t>
            </a:r>
          </a:p>
          <a:p>
            <a:pPr fontAlgn="auto">
              <a:lnSpc>
                <a:spcPct val="100000"/>
              </a:lnSpc>
              <a:spcBef>
                <a:spcPts val="0"/>
              </a:spcBef>
              <a:spcAft>
                <a:spcPts val="0"/>
              </a:spcAft>
              <a:defRPr/>
            </a:pPr>
            <a:r>
              <a:rPr lang="en-US" sz="44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Range of Possibilities</a:t>
            </a:r>
          </a:p>
          <a:p>
            <a:pPr fontAlgn="auto">
              <a:lnSpc>
                <a:spcPct val="100000"/>
              </a:lnSpc>
              <a:spcBef>
                <a:spcPts val="0"/>
              </a:spcBef>
              <a:spcAft>
                <a:spcPts val="0"/>
              </a:spcAft>
              <a:defRPr/>
            </a:pPr>
            <a:endParaRPr lang="en-US" sz="44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fontAlgn="auto">
              <a:lnSpc>
                <a:spcPct val="100000"/>
              </a:lnSpc>
              <a:spcBef>
                <a:spcPts val="0"/>
              </a:spcBef>
              <a:spcAft>
                <a:spcPts val="0"/>
              </a:spcAft>
              <a:defRPr/>
            </a:pPr>
            <a:r>
              <a:rPr lang="en-US" sz="4400" b="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real world example</a:t>
            </a:r>
            <a:endParaRPr lang="en-US" sz="4400" b="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212045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963"/>
            <a:ext cx="8229600" cy="1143000"/>
          </a:xfrm>
        </p:spPr>
        <p:txBody>
          <a:bodyPr/>
          <a:lstStyle/>
          <a:p>
            <a:pPr>
              <a:defRPr/>
            </a:pPr>
            <a:r>
              <a:rPr lang="en-US" dirty="0">
                <a:solidFill>
                  <a:schemeClr val="bg2"/>
                </a:solidFill>
                <a:ea typeface="ＭＳ Ｐゴシック" charset="0"/>
              </a:rPr>
              <a:t>Communicating the</a:t>
            </a:r>
            <a:br>
              <a:rPr lang="en-US" dirty="0">
                <a:solidFill>
                  <a:schemeClr val="bg2"/>
                </a:solidFill>
                <a:ea typeface="ＭＳ Ｐゴシック" charset="0"/>
              </a:rPr>
            </a:br>
            <a:r>
              <a:rPr lang="en-US" dirty="0">
                <a:solidFill>
                  <a:schemeClr val="bg2"/>
                </a:solidFill>
                <a:ea typeface="ＭＳ Ｐゴシック" charset="0"/>
              </a:rPr>
              <a:t>Range of </a:t>
            </a:r>
            <a:r>
              <a:rPr lang="en-US" dirty="0" smtClean="0">
                <a:solidFill>
                  <a:schemeClr val="bg2"/>
                </a:solidFill>
                <a:ea typeface="ＭＳ Ｐゴシック" charset="0"/>
              </a:rPr>
              <a:t>Snowfall Possibilities</a:t>
            </a:r>
            <a:endParaRPr lang="en-US" dirty="0">
              <a:solidFill>
                <a:schemeClr val="bg2"/>
              </a:solidFill>
              <a:ea typeface="ＭＳ Ｐゴシック" charset="0"/>
            </a:endParaRPr>
          </a:p>
        </p:txBody>
      </p:sp>
      <p:sp>
        <p:nvSpPr>
          <p:cNvPr id="3" name="Content Placeholder 2"/>
          <p:cNvSpPr>
            <a:spLocks noGrp="1"/>
          </p:cNvSpPr>
          <p:nvPr>
            <p:ph idx="1"/>
          </p:nvPr>
        </p:nvSpPr>
        <p:spPr>
          <a:xfrm>
            <a:off x="0" y="2203450"/>
            <a:ext cx="8828088" cy="4525963"/>
          </a:xfrm>
        </p:spPr>
        <p:txBody>
          <a:bodyPr/>
          <a:lstStyle/>
          <a:p>
            <a:pPr>
              <a:buFont typeface="Arial" panose="020B0604020202020204" pitchFamily="34" charset="0"/>
              <a:buChar char="•"/>
              <a:defRPr/>
            </a:pPr>
            <a:endParaRPr lang="en-US" sz="2800" b="1" dirty="0" smtClean="0">
              <a:solidFill>
                <a:schemeClr val="bg2"/>
              </a:solidFill>
              <a:ea typeface="ＭＳ Ｐゴシック" charset="0"/>
            </a:endParaRPr>
          </a:p>
          <a:p>
            <a:pPr lvl="1">
              <a:buFont typeface="Arial" panose="020B0604020202020204" pitchFamily="34" charset="0"/>
              <a:buChar char="•"/>
              <a:defRPr/>
            </a:pPr>
            <a:r>
              <a:rPr lang="en-US" b="1" dirty="0" smtClean="0">
                <a:solidFill>
                  <a:schemeClr val="accent5"/>
                </a:solidFill>
                <a:ea typeface="ＭＳ Ｐゴシック" charset="0"/>
              </a:rPr>
              <a:t>Provides </a:t>
            </a:r>
            <a:r>
              <a:rPr lang="en-US" b="1" dirty="0">
                <a:solidFill>
                  <a:schemeClr val="accent5"/>
                </a:solidFill>
                <a:ea typeface="ＭＳ Ｐゴシック" charset="0"/>
              </a:rPr>
              <a:t>the “Goal Posts” </a:t>
            </a:r>
            <a:r>
              <a:rPr lang="en-US" b="1" dirty="0" smtClean="0">
                <a:solidFill>
                  <a:schemeClr val="accent5"/>
                </a:solidFill>
                <a:ea typeface="ＭＳ Ｐゴシック" charset="0"/>
              </a:rPr>
              <a:t/>
            </a:r>
            <a:br>
              <a:rPr lang="en-US" b="1" dirty="0" smtClean="0">
                <a:solidFill>
                  <a:schemeClr val="accent5"/>
                </a:solidFill>
                <a:ea typeface="ＭＳ Ｐゴシック" charset="0"/>
              </a:rPr>
            </a:br>
            <a:r>
              <a:rPr lang="en-US" b="1" dirty="0" smtClean="0">
                <a:solidFill>
                  <a:schemeClr val="accent5"/>
                </a:solidFill>
                <a:ea typeface="ＭＳ Ｐゴシック" charset="0"/>
              </a:rPr>
              <a:t>of Snowfall Possibilities</a:t>
            </a:r>
            <a:br>
              <a:rPr lang="en-US" b="1" dirty="0" smtClean="0">
                <a:solidFill>
                  <a:schemeClr val="accent5"/>
                </a:solidFill>
                <a:ea typeface="ＭＳ Ｐゴシック" charset="0"/>
              </a:rPr>
            </a:br>
            <a:endParaRPr lang="en-US" b="1" dirty="0" smtClean="0">
              <a:solidFill>
                <a:schemeClr val="accent5"/>
              </a:solidFill>
              <a:ea typeface="ＭＳ Ｐゴシック" charset="0"/>
            </a:endParaRPr>
          </a:p>
          <a:p>
            <a:pPr marL="457200" lvl="1" indent="0">
              <a:buFontTx/>
              <a:buNone/>
              <a:defRPr/>
            </a:pPr>
            <a:endParaRPr lang="en-US" b="1" dirty="0">
              <a:solidFill>
                <a:schemeClr val="accent5"/>
              </a:solidFill>
              <a:ea typeface="ＭＳ Ｐゴシック" charset="0"/>
            </a:endParaRPr>
          </a:p>
          <a:p>
            <a:pPr lvl="1">
              <a:buFont typeface="Arial" panose="020B0604020202020204" pitchFamily="34" charset="0"/>
              <a:buChar char="•"/>
              <a:defRPr/>
            </a:pPr>
            <a:r>
              <a:rPr lang="en-US" b="1" dirty="0" smtClean="0">
                <a:solidFill>
                  <a:schemeClr val="accent5"/>
                </a:solidFill>
                <a:ea typeface="ＭＳ Ｐゴシック" charset="0"/>
              </a:rPr>
              <a:t>Allows for Better Decisions</a:t>
            </a:r>
          </a:p>
          <a:p>
            <a:pPr lvl="2">
              <a:buFont typeface="Arial" panose="020B0604020202020204" pitchFamily="34" charset="0"/>
              <a:buChar char="•"/>
              <a:defRPr/>
            </a:pPr>
            <a:r>
              <a:rPr lang="en-US" sz="2800" dirty="0" smtClean="0">
                <a:ea typeface="ＭＳ Ｐゴシック" charset="0"/>
              </a:rPr>
              <a:t>Leads to Less Impact on the Economy and Society</a:t>
            </a:r>
          </a:p>
          <a:p>
            <a:pPr marL="914400" lvl="2" indent="0">
              <a:buFontTx/>
              <a:buNone/>
              <a:defRPr/>
            </a:pPr>
            <a:endParaRPr lang="en-US" b="1" dirty="0" smtClean="0">
              <a:solidFill>
                <a:schemeClr val="accent5"/>
              </a:solidFill>
              <a:ea typeface="ＭＳ Ｐゴシック"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4818866" y="1761612"/>
            <a:ext cx="4432012" cy="2951789"/>
          </a:xfrm>
          <a:prstGeom prst="rect">
            <a:avLst/>
          </a:prstGeom>
          <a:effectLst>
            <a:softEdge rad="241300"/>
          </a:effectLst>
        </p:spPr>
      </p:pic>
    </p:spTree>
    <p:extLst>
      <p:ext uri="{BB962C8B-B14F-4D97-AF65-F5344CB8AC3E}">
        <p14:creationId xmlns:p14="http://schemas.microsoft.com/office/powerpoint/2010/main" xmlns="" val="53099068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13" y="1103313"/>
            <a:ext cx="9067801" cy="3521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ounded Rectangle 4"/>
          <p:cNvSpPr/>
          <p:nvPr/>
        </p:nvSpPr>
        <p:spPr>
          <a:xfrm>
            <a:off x="381000" y="457200"/>
            <a:ext cx="8763000" cy="3048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sp>
        <p:nvSpPr>
          <p:cNvPr id="4" name="Rounded Rectangle 3"/>
          <p:cNvSpPr/>
          <p:nvPr/>
        </p:nvSpPr>
        <p:spPr>
          <a:xfrm>
            <a:off x="0" y="0"/>
            <a:ext cx="9144000" cy="457200"/>
          </a:xfrm>
          <a:prstGeom prst="roundRect">
            <a:avLst/>
          </a:prstGeom>
          <a:gradFill flip="none" rotWithShape="1">
            <a:gsLst>
              <a:gs pos="0">
                <a:schemeClr val="accent1">
                  <a:lumMod val="20000"/>
                  <a:lumOff val="80000"/>
                </a:schemeClr>
              </a:gs>
              <a:gs pos="50000">
                <a:schemeClr val="accent1">
                  <a:lumMod val="40000"/>
                  <a:lumOff val="60000"/>
                </a:schemeClr>
              </a:gs>
              <a:gs pos="100000">
                <a:schemeClr val="accent1">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pic>
        <p:nvPicPr>
          <p:cNvPr id="33799" name="Pictur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225" y="-14288"/>
            <a:ext cx="1081088" cy="108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0"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477000"/>
            <a:ext cx="91440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76200" y="6553200"/>
            <a:ext cx="1931988" cy="369888"/>
          </a:xfrm>
          <a:prstGeom prst="rect">
            <a:avLst/>
          </a:prstGeom>
          <a:noFill/>
        </p:spPr>
        <p:txBody>
          <a:bodyPr>
            <a:spAutoFit/>
          </a:bodyPr>
          <a:lstStyle/>
          <a:p>
            <a:pPr fontAlgn="auto">
              <a:lnSpc>
                <a:spcPct val="100000"/>
              </a:lnSpc>
              <a:spcBef>
                <a:spcPts val="0"/>
              </a:spcBef>
              <a:spcAft>
                <a:spcPts val="0"/>
              </a:spcAft>
              <a:defRPr/>
            </a:pPr>
            <a:r>
              <a:rPr lang="en-US" sz="1800" b="0" dirty="0">
                <a:solidFill>
                  <a:srgbClr val="1F497D">
                    <a:lumMod val="75000"/>
                  </a:srgbClr>
                </a:solidFill>
                <a:effectLst>
                  <a:outerShdw blurRad="38100" dist="38100" dir="2700000" algn="tl">
                    <a:srgbClr val="000000">
                      <a:alpha val="43137"/>
                    </a:srgbClr>
                  </a:outerShdw>
                </a:effectLst>
                <a:latin typeface="Arial" pitchFamily="34" charset="0"/>
                <a:cs typeface="Arial" panose="020B0604020202020204" pitchFamily="34" charset="0"/>
              </a:rPr>
              <a:t>Blacksburg, VA</a:t>
            </a:r>
          </a:p>
        </p:txBody>
      </p:sp>
      <p:sp>
        <p:nvSpPr>
          <p:cNvPr id="11" name="TextBox 10"/>
          <p:cNvSpPr txBox="1"/>
          <p:nvPr/>
        </p:nvSpPr>
        <p:spPr>
          <a:xfrm>
            <a:off x="76200" y="6477000"/>
            <a:ext cx="1600200" cy="215900"/>
          </a:xfrm>
          <a:prstGeom prst="rect">
            <a:avLst/>
          </a:prstGeom>
          <a:noFill/>
          <a:ln>
            <a:noFill/>
          </a:ln>
        </p:spPr>
        <p:txBody>
          <a:bodyPr>
            <a:spAutoFit/>
          </a:bodyPr>
          <a:lstStyle/>
          <a:p>
            <a:pPr fontAlgn="auto">
              <a:lnSpc>
                <a:spcPct val="100000"/>
              </a:lnSpc>
              <a:spcBef>
                <a:spcPts val="0"/>
              </a:spcBef>
              <a:spcAft>
                <a:spcPts val="0"/>
              </a:spcAft>
              <a:defRPr/>
            </a:pPr>
            <a:r>
              <a:rPr lang="en-US" sz="800" dirty="0">
                <a:solidFill>
                  <a:srgbClr val="1F497D">
                    <a:lumMod val="75000"/>
                  </a:srgbClr>
                </a:solidFill>
                <a:effectLst>
                  <a:outerShdw blurRad="38100" dist="38100" dir="2700000" algn="tl">
                    <a:srgbClr val="000000">
                      <a:alpha val="43137"/>
                    </a:srgbClr>
                  </a:outerShdw>
                </a:effectLst>
                <a:latin typeface="Arial" pitchFamily="34" charset="0"/>
                <a:cs typeface="Arial" panose="020B0604020202020204" pitchFamily="34" charset="0"/>
              </a:rPr>
              <a:t>Weather Forecast Office </a:t>
            </a:r>
          </a:p>
        </p:txBody>
      </p:sp>
      <p:sp>
        <p:nvSpPr>
          <p:cNvPr id="12" name="TextBox 11"/>
          <p:cNvSpPr txBox="1"/>
          <p:nvPr/>
        </p:nvSpPr>
        <p:spPr>
          <a:xfrm>
            <a:off x="3606800" y="6529388"/>
            <a:ext cx="1930400" cy="338137"/>
          </a:xfrm>
          <a:prstGeom prst="rect">
            <a:avLst/>
          </a:prstGeom>
          <a:noFill/>
        </p:spPr>
        <p:txBody>
          <a:bodyPr>
            <a:spAutoFit/>
          </a:bodyPr>
          <a:lstStyle/>
          <a:p>
            <a:pPr fontAlgn="auto">
              <a:lnSpc>
                <a:spcPct val="100000"/>
              </a:lnSpc>
              <a:spcBef>
                <a:spcPts val="0"/>
              </a:spcBef>
              <a:spcAft>
                <a:spcPts val="0"/>
              </a:spcAft>
              <a:defRPr/>
            </a:pPr>
            <a:r>
              <a:rPr lang="en-US" sz="1600" b="0" dirty="0">
                <a:solidFill>
                  <a:srgbClr val="1F497D">
                    <a:lumMod val="75000"/>
                  </a:srgbClr>
                </a:solidFill>
                <a:latin typeface="Arial" pitchFamily="34" charset="0"/>
                <a:cs typeface="Arial" panose="020B0604020202020204" pitchFamily="34" charset="0"/>
              </a:rPr>
              <a:t>weather.gov/rnk</a:t>
            </a:r>
          </a:p>
        </p:txBody>
      </p:sp>
      <p:sp>
        <p:nvSpPr>
          <p:cNvPr id="13" name="TextBox 12"/>
          <p:cNvSpPr txBox="1"/>
          <p:nvPr/>
        </p:nvSpPr>
        <p:spPr>
          <a:xfrm>
            <a:off x="7162800" y="6497638"/>
            <a:ext cx="2171700" cy="339725"/>
          </a:xfrm>
          <a:prstGeom prst="rect">
            <a:avLst/>
          </a:prstGeom>
          <a:noFill/>
        </p:spPr>
        <p:txBody>
          <a:bodyPr>
            <a:spAutoFit/>
          </a:bodyPr>
          <a:lstStyle/>
          <a:p>
            <a:pPr fontAlgn="auto">
              <a:lnSpc>
                <a:spcPct val="100000"/>
              </a:lnSpc>
              <a:spcBef>
                <a:spcPts val="0"/>
              </a:spcBef>
              <a:spcAft>
                <a:spcPts val="0"/>
              </a:spcAft>
              <a:defRPr/>
            </a:pPr>
            <a:r>
              <a:rPr lang="en-US" sz="1600" b="0" dirty="0">
                <a:solidFill>
                  <a:srgbClr val="1F497D">
                    <a:lumMod val="75000"/>
                  </a:srgbClr>
                </a:solidFill>
                <a:latin typeface="Arial" pitchFamily="34" charset="0"/>
                <a:cs typeface="Arial" panose="020B0604020202020204" pitchFamily="34" charset="0"/>
              </a:rPr>
              <a:t>@NWSBlacksburg</a:t>
            </a:r>
          </a:p>
        </p:txBody>
      </p:sp>
      <p:pic>
        <p:nvPicPr>
          <p:cNvPr id="33805" name="Picture 1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000875" y="6535738"/>
            <a:ext cx="349250" cy="28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6" name="Picture 14"/>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635750" y="6494463"/>
            <a:ext cx="3429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17"/>
          <p:cNvSpPr txBox="1"/>
          <p:nvPr/>
        </p:nvSpPr>
        <p:spPr>
          <a:xfrm>
            <a:off x="876300" y="-63788"/>
            <a:ext cx="7315200" cy="584775"/>
          </a:xfrm>
          <a:prstGeom prst="rect">
            <a:avLst/>
          </a:prstGeom>
          <a:noFill/>
        </p:spPr>
        <p:txBody>
          <a:bodyPr>
            <a:spAutoFit/>
          </a:bodyPr>
          <a:lstStyle/>
          <a:p>
            <a:pPr fontAlgn="auto">
              <a:lnSpc>
                <a:spcPct val="100000"/>
              </a:lnSpc>
              <a:spcBef>
                <a:spcPts val="0"/>
              </a:spcBef>
              <a:spcAft>
                <a:spcPts val="0"/>
              </a:spcAft>
              <a:defRPr/>
            </a:pPr>
            <a:r>
              <a:rPr lang="en-US" sz="32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Arial" panose="020B0604020202020204" pitchFamily="34" charset="0"/>
              </a:rPr>
              <a:t>Snowfall Ranges: Potential Accumulation</a:t>
            </a:r>
            <a:endParaRPr lang="en-US" sz="3200" b="0" dirty="0">
              <a:solidFill>
                <a:prstClr val="black"/>
              </a:solidFill>
              <a:latin typeface="Calibri"/>
              <a:cs typeface="Arial" panose="020B0604020202020204" pitchFamily="34" charset="0"/>
            </a:endParaRPr>
          </a:p>
        </p:txBody>
      </p:sp>
      <p:sp>
        <p:nvSpPr>
          <p:cNvPr id="33809" name="TextBox 1"/>
          <p:cNvSpPr txBox="1">
            <a:spLocks noChangeArrowheads="1"/>
          </p:cNvSpPr>
          <p:nvPr/>
        </p:nvSpPr>
        <p:spPr bwMode="auto">
          <a:xfrm>
            <a:off x="228600" y="4965701"/>
            <a:ext cx="8686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l">
              <a:lnSpc>
                <a:spcPct val="100000"/>
              </a:lnSpc>
              <a:buFont typeface="Wingdings" panose="05000000000000000000" pitchFamily="2" charset="2"/>
              <a:buChar char="Ø"/>
            </a:pPr>
            <a:r>
              <a:rPr lang="en-US" altLang="en-US" sz="2400" dirty="0">
                <a:solidFill>
                  <a:prstClr val="black"/>
                </a:solidFill>
                <a:effectLst>
                  <a:outerShdw blurRad="38100" dist="38100" dir="2700000" algn="tl">
                    <a:srgbClr val="000000">
                      <a:alpha val="43137"/>
                    </a:srgbClr>
                  </a:outerShdw>
                </a:effectLst>
                <a:cs typeface="Arial" panose="020B0604020202020204" pitchFamily="34" charset="0"/>
              </a:rPr>
              <a:t>The official NWS </a:t>
            </a:r>
            <a:r>
              <a:rPr lang="en-US" altLang="en-US" sz="2400" dirty="0" smtClean="0">
                <a:solidFill>
                  <a:prstClr val="black"/>
                </a:solidFill>
                <a:effectLst>
                  <a:outerShdw blurRad="38100" dist="38100" dir="2700000" algn="tl">
                    <a:srgbClr val="000000">
                      <a:alpha val="43137"/>
                    </a:srgbClr>
                  </a:outerShdw>
                </a:effectLst>
                <a:cs typeface="Arial" panose="020B0604020202020204" pitchFamily="34" charset="0"/>
              </a:rPr>
              <a:t>forecast</a:t>
            </a:r>
            <a:endParaRPr lang="en-US" altLang="en-US" sz="2400" dirty="0">
              <a:solidFill>
                <a:prstClr val="black"/>
              </a:solidFill>
              <a:effectLst>
                <a:outerShdw blurRad="38100" dist="38100" dir="2700000" algn="tl">
                  <a:srgbClr val="000000">
                    <a:alpha val="43137"/>
                  </a:srgbClr>
                </a:outerShdw>
              </a:effectLst>
              <a:cs typeface="Arial" panose="020B0604020202020204" pitchFamily="34" charset="0"/>
            </a:endParaRPr>
          </a:p>
          <a:p>
            <a:pPr algn="l">
              <a:lnSpc>
                <a:spcPct val="100000"/>
              </a:lnSpc>
              <a:buFont typeface="Wingdings" panose="05000000000000000000" pitchFamily="2" charset="2"/>
              <a:buChar char="Ø"/>
            </a:pPr>
            <a:r>
              <a:rPr lang="en-US" altLang="en-US" sz="2400" dirty="0" smtClean="0">
                <a:solidFill>
                  <a:prstClr val="black"/>
                </a:solidFill>
                <a:effectLst>
                  <a:outerShdw blurRad="38100" dist="38100" dir="2700000" algn="tl">
                    <a:srgbClr val="000000">
                      <a:alpha val="43137"/>
                    </a:srgbClr>
                  </a:outerShdw>
                </a:effectLst>
                <a:cs typeface="Arial" panose="020B0604020202020204" pitchFamily="34" charset="0"/>
              </a:rPr>
              <a:t>Current expectation, but often waivers with each update</a:t>
            </a:r>
            <a:endParaRPr lang="en-US" altLang="en-US" sz="2400" dirty="0">
              <a:solidFill>
                <a:prstClr val="black"/>
              </a:solidFill>
              <a:effectLst>
                <a:outerShdw blurRad="38100" dist="38100" dir="2700000" algn="tl">
                  <a:srgbClr val="000000">
                    <a:alpha val="43137"/>
                  </a:srgbClr>
                </a:outerShdw>
              </a:effectLst>
              <a:cs typeface="Arial" panose="020B0604020202020204" pitchFamily="34" charset="0"/>
            </a:endParaRPr>
          </a:p>
        </p:txBody>
      </p:sp>
      <p:sp>
        <p:nvSpPr>
          <p:cNvPr id="20" name="Rectangle 19"/>
          <p:cNvSpPr/>
          <p:nvPr/>
        </p:nvSpPr>
        <p:spPr>
          <a:xfrm>
            <a:off x="2895600" y="990600"/>
            <a:ext cx="3352800" cy="3429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00000"/>
              </a:lnSpc>
              <a:spcBef>
                <a:spcPts val="0"/>
              </a:spcBef>
              <a:spcAft>
                <a:spcPts val="0"/>
              </a:spcAft>
              <a:defRPr/>
            </a:pPr>
            <a:endParaRPr lang="en-US" sz="1800" b="0">
              <a:solidFill>
                <a:prstClr val="white"/>
              </a:solidFill>
            </a:endParaRPr>
          </a:p>
        </p:txBody>
      </p:sp>
    </p:spTree>
    <p:extLst>
      <p:ext uri="{BB962C8B-B14F-4D97-AF65-F5344CB8AC3E}">
        <p14:creationId xmlns:p14="http://schemas.microsoft.com/office/powerpoint/2010/main" xmlns="" val="500991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patcher Training">
  <a:themeElements>
    <a:clrScheme name="Custom 4">
      <a:dk1>
        <a:srgbClr val="000000"/>
      </a:dk1>
      <a:lt1>
        <a:srgbClr val="FFFFFF"/>
      </a:lt1>
      <a:dk2>
        <a:srgbClr val="464646"/>
      </a:dk2>
      <a:lt2>
        <a:srgbClr val="DEF5FA"/>
      </a:lt2>
      <a:accent1>
        <a:srgbClr val="DEF5FA"/>
      </a:accent1>
      <a:accent2>
        <a:srgbClr val="000000"/>
      </a:accent2>
      <a:accent3>
        <a:srgbClr val="0070C0"/>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ispatcher Training">
  <a:themeElements>
    <a:clrScheme name="Custom 4">
      <a:dk1>
        <a:sysClr val="windowText" lastClr="000000"/>
      </a:dk1>
      <a:lt1>
        <a:sysClr val="window" lastClr="FFFFFF"/>
      </a:lt1>
      <a:dk2>
        <a:srgbClr val="464646"/>
      </a:dk2>
      <a:lt2>
        <a:srgbClr val="DEF5FA"/>
      </a:lt2>
      <a:accent1>
        <a:srgbClr val="DEF5FA"/>
      </a:accent1>
      <a:accent2>
        <a:srgbClr val="000000"/>
      </a:accent2>
      <a:accent3>
        <a:srgbClr val="0070C0"/>
      </a:accent3>
      <a:accent4>
        <a:srgbClr val="39639D"/>
      </a:accent4>
      <a:accent5>
        <a:srgbClr val="474B78"/>
      </a:accent5>
      <a:accent6>
        <a:srgbClr val="7D3C4A"/>
      </a:accent6>
      <a:hlink>
        <a:srgbClr val="FF8119"/>
      </a:hlink>
      <a:folHlink>
        <a:srgbClr val="44B9E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solidFill>
            <a:srgbClr val="0000FF"/>
          </a:solidFill>
          <a:prstDash val="solid"/>
          <a:round/>
          <a:headEnd type="none" w="med" len="med"/>
          <a:tailEnd type="triangle" w="med" len="med"/>
        </a:ln>
        <a:effectLst/>
      </a:spPr>
      <a:bodyPr anchor="ctr">
        <a:spAutoFit/>
      </a:bodyPr>
      <a:lstStyle>
        <a:defPPr>
          <a:defRPr/>
        </a:defPPr>
      </a:lstStyle>
    </a:sp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wrap="none">
        <a:spAutoFit/>
      </a:bodyPr>
      <a:lstStyle>
        <a:defPPr algn="ctr">
          <a:defRPr sz="2400" b="1" dirty="0">
            <a:latin typeface="Calibri" pitchFamily="34" charset="0"/>
            <a:cs typeface="Calibri"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ispatcher Training">
  <a:themeElements>
    <a:clrScheme name="Custom 4">
      <a:dk1>
        <a:sysClr val="windowText" lastClr="000000"/>
      </a:dk1>
      <a:lt1>
        <a:sysClr val="window" lastClr="FFFFFF"/>
      </a:lt1>
      <a:dk2>
        <a:srgbClr val="464646"/>
      </a:dk2>
      <a:lt2>
        <a:srgbClr val="DEF5FA"/>
      </a:lt2>
      <a:accent1>
        <a:srgbClr val="DEF5FA"/>
      </a:accent1>
      <a:accent2>
        <a:srgbClr val="000000"/>
      </a:accent2>
      <a:accent3>
        <a:srgbClr val="0070C0"/>
      </a:accent3>
      <a:accent4>
        <a:srgbClr val="39639D"/>
      </a:accent4>
      <a:accent5>
        <a:srgbClr val="474B78"/>
      </a:accent5>
      <a:accent6>
        <a:srgbClr val="7D3C4A"/>
      </a:accent6>
      <a:hlink>
        <a:srgbClr val="FF8119"/>
      </a:hlink>
      <a:folHlink>
        <a:srgbClr val="44B9E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solidFill>
            <a:srgbClr val="0000FF"/>
          </a:solidFill>
          <a:prstDash val="solid"/>
          <a:round/>
          <a:headEnd type="none" w="med" len="med"/>
          <a:tailEnd type="triangle" w="med" len="med"/>
        </a:ln>
        <a:effectLst/>
      </a:spPr>
      <a:bodyPr anchor="ctr">
        <a:spAutoFit/>
      </a:bodyPr>
      <a:lstStyle>
        <a:defPPr>
          <a:defRPr/>
        </a:defPPr>
      </a:lstStyle>
    </a:sp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wrap="none">
        <a:spAutoFit/>
      </a:bodyPr>
      <a:lstStyle>
        <a:defPPr algn="ctr">
          <a:defRPr sz="2400" b="1" dirty="0">
            <a:latin typeface="Calibri" pitchFamily="34" charset="0"/>
            <a:cs typeface="Calibri"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ispatcher Training">
  <a:themeElements>
    <a:clrScheme name="Custom 4">
      <a:dk1>
        <a:sysClr val="windowText" lastClr="000000"/>
      </a:dk1>
      <a:lt1>
        <a:sysClr val="window" lastClr="FFFFFF"/>
      </a:lt1>
      <a:dk2>
        <a:srgbClr val="464646"/>
      </a:dk2>
      <a:lt2>
        <a:srgbClr val="DEF5FA"/>
      </a:lt2>
      <a:accent1>
        <a:srgbClr val="DEF5FA"/>
      </a:accent1>
      <a:accent2>
        <a:srgbClr val="000000"/>
      </a:accent2>
      <a:accent3>
        <a:srgbClr val="0070C0"/>
      </a:accent3>
      <a:accent4>
        <a:srgbClr val="39639D"/>
      </a:accent4>
      <a:accent5>
        <a:srgbClr val="474B78"/>
      </a:accent5>
      <a:accent6>
        <a:srgbClr val="7D3C4A"/>
      </a:accent6>
      <a:hlink>
        <a:srgbClr val="FF8119"/>
      </a:hlink>
      <a:folHlink>
        <a:srgbClr val="44B9E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solidFill>
            <a:srgbClr val="0000FF"/>
          </a:solidFill>
          <a:prstDash val="solid"/>
          <a:round/>
          <a:headEnd type="none" w="med" len="med"/>
          <a:tailEnd type="triangle" w="med" len="med"/>
        </a:ln>
        <a:effectLst/>
      </a:spPr>
      <a:bodyPr anchor="ctr">
        <a:spAutoFit/>
      </a:bodyPr>
      <a:lstStyle>
        <a:defPPr>
          <a:defRPr/>
        </a:defPPr>
      </a:lstStyle>
    </a:sp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wrap="none">
        <a:spAutoFit/>
      </a:bodyPr>
      <a:lstStyle>
        <a:defPPr algn="ctr">
          <a:defRPr sz="2400" b="1" dirty="0">
            <a:latin typeface="Calibri" pitchFamily="34" charset="0"/>
            <a:cs typeface="Calibri"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Designs\noaa.pot</Template>
  <TotalTime>2716</TotalTime>
  <Words>977</Words>
  <Application>Microsoft Office PowerPoint</Application>
  <PresentationFormat>On-screen Show (4:3)</PresentationFormat>
  <Paragraphs>182</Paragraphs>
  <Slides>27</Slides>
  <Notes>10</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27</vt:i4>
      </vt:variant>
    </vt:vector>
  </HeadingPairs>
  <TitlesOfParts>
    <vt:vector size="35" baseType="lpstr">
      <vt:lpstr>Dispatcher Training</vt:lpstr>
      <vt:lpstr>2_Theme1</vt:lpstr>
      <vt:lpstr>Horizon</vt:lpstr>
      <vt:lpstr>Office Theme</vt:lpstr>
      <vt:lpstr>1_Dispatcher Training</vt:lpstr>
      <vt:lpstr>2_Dispatcher Training</vt:lpstr>
      <vt:lpstr>3_Dispatcher Training</vt:lpstr>
      <vt:lpstr>Flash Movie</vt:lpstr>
      <vt:lpstr>Slide 1</vt:lpstr>
      <vt:lpstr>Enhanced Graphical HWO</vt:lpstr>
      <vt:lpstr>Enhanced Graphical HWO</vt:lpstr>
      <vt:lpstr>Slide 4</vt:lpstr>
      <vt:lpstr>Slide 5</vt:lpstr>
      <vt:lpstr>Slide 6</vt:lpstr>
      <vt:lpstr>Slide 7</vt:lpstr>
      <vt:lpstr>Communicating the Range of Snowfall Possibilities</vt:lpstr>
      <vt:lpstr>Slide 9</vt:lpstr>
      <vt:lpstr>Slide 10</vt:lpstr>
      <vt:lpstr>Slide 11</vt:lpstr>
      <vt:lpstr>Slide 12</vt:lpstr>
      <vt:lpstr>Slide 13</vt:lpstr>
      <vt:lpstr>Slide 14</vt:lpstr>
      <vt:lpstr>What Science is Behind This?</vt:lpstr>
      <vt:lpstr>Range of Possibilities</vt:lpstr>
      <vt:lpstr>Most Likely (at this time)</vt:lpstr>
      <vt:lpstr>Range vs. Reality</vt:lpstr>
      <vt:lpstr>Slide 19</vt:lpstr>
      <vt:lpstr>Discussion!</vt:lpstr>
      <vt:lpstr>Conference Calls</vt:lpstr>
      <vt:lpstr>Warnings</vt:lpstr>
      <vt:lpstr>Catastrophic Flood Potentials</vt:lpstr>
      <vt:lpstr>Catastrophic Flood Potentials</vt:lpstr>
      <vt:lpstr>Annual Tornado Drill</vt:lpstr>
      <vt:lpstr>Frost / Freeze Warnings</vt:lpstr>
      <vt:lpstr>What Else is on Your Mind?</vt:lpstr>
    </vt:vector>
  </TitlesOfParts>
  <Company>National Weather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Weather Service 3rd Quarter Review 2001</dc:title>
  <dc:creator>David Pascual</dc:creator>
  <cp:lastModifiedBy>VEMS</cp:lastModifiedBy>
  <cp:revision>1752</cp:revision>
  <dcterms:created xsi:type="dcterms:W3CDTF">2009-01-15T17:37:22Z</dcterms:created>
  <dcterms:modified xsi:type="dcterms:W3CDTF">2017-03-23T20:54:46Z</dcterms:modified>
</cp:coreProperties>
</file>